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AF011-AB22-46F6-AA09-F3F9B907B69A}" type="datetimeFigureOut">
              <a:rPr lang="en-US" smtClean="0"/>
              <a:t>12/17/2013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13109-6A9A-406D-BB21-406F03574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278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AF011-AB22-46F6-AA09-F3F9B907B69A}" type="datetimeFigureOut">
              <a:rPr lang="en-US" smtClean="0"/>
              <a:t>12/17/2013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13109-6A9A-406D-BB21-406F03574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388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AF011-AB22-46F6-AA09-F3F9B907B69A}" type="datetimeFigureOut">
              <a:rPr lang="en-US" smtClean="0"/>
              <a:t>12/17/2013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13109-6A9A-406D-BB21-406F03574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19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AF011-AB22-46F6-AA09-F3F9B907B69A}" type="datetimeFigureOut">
              <a:rPr lang="en-US" smtClean="0"/>
              <a:t>12/17/2013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13109-6A9A-406D-BB21-406F03574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459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AF011-AB22-46F6-AA09-F3F9B907B69A}" type="datetimeFigureOut">
              <a:rPr lang="en-US" smtClean="0"/>
              <a:t>12/17/2013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13109-6A9A-406D-BB21-406F03574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545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AF011-AB22-46F6-AA09-F3F9B907B69A}" type="datetimeFigureOut">
              <a:rPr lang="en-US" smtClean="0"/>
              <a:t>12/17/2013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13109-6A9A-406D-BB21-406F03574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580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AF011-AB22-46F6-AA09-F3F9B907B69A}" type="datetimeFigureOut">
              <a:rPr lang="en-US" smtClean="0"/>
              <a:t>12/17/2013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13109-6A9A-406D-BB21-406F03574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53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AF011-AB22-46F6-AA09-F3F9B907B69A}" type="datetimeFigureOut">
              <a:rPr lang="en-US" smtClean="0"/>
              <a:t>12/17/2013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13109-6A9A-406D-BB21-406F03574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614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AF011-AB22-46F6-AA09-F3F9B907B69A}" type="datetimeFigureOut">
              <a:rPr lang="en-US" smtClean="0"/>
              <a:t>12/17/2013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13109-6A9A-406D-BB21-406F03574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721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AF011-AB22-46F6-AA09-F3F9B907B69A}" type="datetimeFigureOut">
              <a:rPr lang="en-US" smtClean="0"/>
              <a:t>12/17/2013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13109-6A9A-406D-BB21-406F03574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318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AF011-AB22-46F6-AA09-F3F9B907B69A}" type="datetimeFigureOut">
              <a:rPr lang="en-US" smtClean="0"/>
              <a:t>12/17/2013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13109-6A9A-406D-BB21-406F03574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405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DAF011-AB22-46F6-AA09-F3F9B907B69A}" type="datetimeFigureOut">
              <a:rPr lang="en-US" smtClean="0"/>
              <a:t>12/17/2013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A13109-6A9A-406D-BB21-406F03574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904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1764" y="1311350"/>
            <a:ext cx="807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____ ____ ____ ____ ____ ____ ____ ____ ____ ____ ____ ____ ____ ____  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371764" y="1708300"/>
            <a:ext cx="807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____ ____ ____ ____ ____ ____ ____ ____ ____ ____ ____ ____ ____ ____  </a:t>
            </a:r>
            <a:endParaRPr lang="en-US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371764" y="2139594"/>
            <a:ext cx="807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____ ____ ____ ____ ____ ____ ____ ____ ____ ____ ____ ____ ____ ____  </a:t>
            </a:r>
            <a:endParaRPr lang="en-US" sz="2000" dirty="0"/>
          </a:p>
        </p:txBody>
      </p:sp>
      <p:sp>
        <p:nvSpPr>
          <p:cNvPr id="16" name="TextBox 15"/>
          <p:cNvSpPr txBox="1"/>
          <p:nvPr/>
        </p:nvSpPr>
        <p:spPr>
          <a:xfrm>
            <a:off x="371764" y="2536544"/>
            <a:ext cx="807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____ ____ ____ ____ ____ ____ ____ ____ ____ ____ ____ ____ ____ ____  </a:t>
            </a:r>
            <a:endParaRPr lang="en-US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371764" y="2942119"/>
            <a:ext cx="807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____ ____ ____ ____ ____ ____ ____ ____ ____ ____ ____ ____ ____ ____  </a:t>
            </a:r>
            <a:endParaRPr lang="en-US" sz="2000" dirty="0"/>
          </a:p>
        </p:txBody>
      </p:sp>
      <p:sp>
        <p:nvSpPr>
          <p:cNvPr id="18" name="TextBox 17"/>
          <p:cNvSpPr txBox="1"/>
          <p:nvPr/>
        </p:nvSpPr>
        <p:spPr>
          <a:xfrm>
            <a:off x="371764" y="3339069"/>
            <a:ext cx="807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____ ____ ____ ____ ____ ____ ____ ____ ____ ____ ____ ____ ____ ____  </a:t>
            </a:r>
            <a:endParaRPr lang="en-US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371764" y="3770363"/>
            <a:ext cx="807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____ ____ ____ ____ ____ ____ ____ ____ ____ ____ ____ ____ ____ ____  </a:t>
            </a:r>
            <a:endParaRPr lang="en-US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371764" y="4167313"/>
            <a:ext cx="807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____ ____ ____ ____ ____ ____ ____ ____ ____ ____ ____ ____ ____ ____  </a:t>
            </a:r>
            <a:endParaRPr lang="en-US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403972" y="4567423"/>
            <a:ext cx="807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____ ____ ____ ____ ____ ____ ____ ____ ____ ____ ____ ____ ____ ____  </a:t>
            </a:r>
            <a:endParaRPr lang="en-US" sz="2000" dirty="0"/>
          </a:p>
        </p:txBody>
      </p:sp>
      <p:sp>
        <p:nvSpPr>
          <p:cNvPr id="22" name="TextBox 21"/>
          <p:cNvSpPr txBox="1"/>
          <p:nvPr/>
        </p:nvSpPr>
        <p:spPr>
          <a:xfrm>
            <a:off x="403972" y="4964373"/>
            <a:ext cx="807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____ ____ ____ ____ ____ ____ ____ ____ ____ ____ ____ ____ ____ ____  </a:t>
            </a:r>
            <a:endParaRPr lang="en-US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8839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767" b="1"/>
          <a:stretch/>
        </p:blipFill>
        <p:spPr bwMode="auto">
          <a:xfrm>
            <a:off x="4487396" y="5712641"/>
            <a:ext cx="3993776" cy="61195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403972" y="758014"/>
            <a:ext cx="2478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Compose a new Tweet…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6200" y="76200"/>
            <a:ext cx="8839200" cy="6553200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64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521C65459E7E04096622244F344EAF7" ma:contentTypeVersion="1" ma:contentTypeDescription="Create a new document." ma:contentTypeScope="" ma:versionID="ac48e4d064246702a879d9dc2b85706e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a447206dab0015f8b9f8924535193e8c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52A13AF-1BE0-4CE7-AEB3-90BD2C23427C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69FC7D95-484E-445C-8416-1BD7263A42A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941DB38-E79D-430B-9C09-A8DDF25EF60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145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Jason</dc:creator>
  <cp:lastModifiedBy>JAFFE, JASON</cp:lastModifiedBy>
  <cp:revision>4</cp:revision>
  <cp:lastPrinted>2012-11-05T18:58:23Z</cp:lastPrinted>
  <dcterms:created xsi:type="dcterms:W3CDTF">2012-10-27T02:16:35Z</dcterms:created>
  <dcterms:modified xsi:type="dcterms:W3CDTF">2013-12-17T15:08:05Z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0x0101000521C65459E7E04096622244F344EAF7</vt:lpwstr>
  </property>
</Properties>
</file>