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7B383-C321-4690-92E2-BAD79FB9E5A0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9990FD-8CD5-4811-A7A3-6B981D82173F}">
      <dgm:prSet phldrT="[Text]"/>
      <dgm:spPr/>
      <dgm:t>
        <a:bodyPr/>
        <a:lstStyle/>
        <a:p>
          <a:r>
            <a:rPr lang="en-US" dirty="0" smtClean="0"/>
            <a:t>How do rattlesnakes hunt, and what do they eat?</a:t>
          </a:r>
          <a:endParaRPr lang="en-US" dirty="0"/>
        </a:p>
      </dgm:t>
    </dgm:pt>
    <dgm:pt modelId="{0800A3D9-6892-4AC8-9A72-A79C4632C910}" type="parTrans" cxnId="{6F354704-DD2E-4019-9626-A06FB5C2BBFF}">
      <dgm:prSet/>
      <dgm:spPr/>
      <dgm:t>
        <a:bodyPr/>
        <a:lstStyle/>
        <a:p>
          <a:endParaRPr lang="en-US"/>
        </a:p>
      </dgm:t>
    </dgm:pt>
    <dgm:pt modelId="{0D766981-47C0-450F-B8FC-A758A5241323}" type="sibTrans" cxnId="{6F354704-DD2E-4019-9626-A06FB5C2BBFF}">
      <dgm:prSet/>
      <dgm:spPr/>
      <dgm:t>
        <a:bodyPr/>
        <a:lstStyle/>
        <a:p>
          <a:endParaRPr lang="en-US"/>
        </a:p>
      </dgm:t>
    </dgm:pt>
    <dgm:pt modelId="{CC88FB56-D1E0-4D01-9B71-A36CC0E3F7F7}">
      <dgm:prSet phldrT="[Text]"/>
      <dgm:spPr/>
      <dgm:t>
        <a:bodyPr/>
        <a:lstStyle/>
        <a:p>
          <a:r>
            <a:rPr lang="en-US" dirty="0" smtClean="0"/>
            <a:t>How do rattlesnakes disguise themselves and live in their natural habitat?</a:t>
          </a:r>
          <a:endParaRPr lang="en-US" dirty="0"/>
        </a:p>
      </dgm:t>
    </dgm:pt>
    <dgm:pt modelId="{6D61B839-3C3B-4DCA-9707-6BA515FFD6FA}" type="parTrans" cxnId="{155966A5-1A57-48A4-A4BB-654C700DC3D6}">
      <dgm:prSet/>
      <dgm:spPr/>
      <dgm:t>
        <a:bodyPr/>
        <a:lstStyle/>
        <a:p>
          <a:endParaRPr lang="en-US"/>
        </a:p>
      </dgm:t>
    </dgm:pt>
    <dgm:pt modelId="{1F13A4E3-3BC9-451F-B1D5-0BAE169651DA}" type="sibTrans" cxnId="{155966A5-1A57-48A4-A4BB-654C700DC3D6}">
      <dgm:prSet/>
      <dgm:spPr/>
      <dgm:t>
        <a:bodyPr/>
        <a:lstStyle/>
        <a:p>
          <a:endParaRPr lang="en-US"/>
        </a:p>
      </dgm:t>
    </dgm:pt>
    <dgm:pt modelId="{91C848F5-B1F3-48DC-BF5A-58623916BF85}">
      <dgm:prSet phldrT="[Text]"/>
      <dgm:spPr/>
      <dgm:t>
        <a:bodyPr/>
        <a:lstStyle/>
        <a:p>
          <a:r>
            <a:rPr lang="en-US" dirty="0" smtClean="0"/>
            <a:t>How do rattlesnakes affect humans?</a:t>
          </a:r>
          <a:endParaRPr lang="en-US" dirty="0"/>
        </a:p>
      </dgm:t>
    </dgm:pt>
    <dgm:pt modelId="{45DA0389-B54A-4894-8A8E-213360A2A33E}" type="parTrans" cxnId="{C65D5706-8162-4CDC-BE73-FFC13D03115F}">
      <dgm:prSet/>
      <dgm:spPr/>
      <dgm:t>
        <a:bodyPr/>
        <a:lstStyle/>
        <a:p>
          <a:endParaRPr lang="en-US"/>
        </a:p>
      </dgm:t>
    </dgm:pt>
    <dgm:pt modelId="{1ABDDA4C-E3DE-48CB-8EF0-62E274F01CB1}" type="sibTrans" cxnId="{C65D5706-8162-4CDC-BE73-FFC13D03115F}">
      <dgm:prSet/>
      <dgm:spPr/>
      <dgm:t>
        <a:bodyPr/>
        <a:lstStyle/>
        <a:p>
          <a:endParaRPr lang="en-US"/>
        </a:p>
      </dgm:t>
    </dgm:pt>
    <dgm:pt modelId="{9E357727-8D95-4E90-ACDC-ED019DBA0E8B}" type="pres">
      <dgm:prSet presAssocID="{F6A7B383-C321-4690-92E2-BAD79FB9E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DAB5D23-DC02-4FEA-AE80-61AC7D05EBC5}" type="pres">
      <dgm:prSet presAssocID="{F6A7B383-C321-4690-92E2-BAD79FB9E5A0}" presName="Name1" presStyleCnt="0"/>
      <dgm:spPr/>
    </dgm:pt>
    <dgm:pt modelId="{718472BB-4BC6-4119-9390-9FEDE9A82F32}" type="pres">
      <dgm:prSet presAssocID="{F6A7B383-C321-4690-92E2-BAD79FB9E5A0}" presName="cycle" presStyleCnt="0"/>
      <dgm:spPr/>
    </dgm:pt>
    <dgm:pt modelId="{E730D8BE-0161-4325-BB35-904FA4726168}" type="pres">
      <dgm:prSet presAssocID="{F6A7B383-C321-4690-92E2-BAD79FB9E5A0}" presName="srcNode" presStyleLbl="node1" presStyleIdx="0" presStyleCnt="3"/>
      <dgm:spPr/>
    </dgm:pt>
    <dgm:pt modelId="{5E24F8B0-7CEF-474A-840D-522070AAD545}" type="pres">
      <dgm:prSet presAssocID="{F6A7B383-C321-4690-92E2-BAD79FB9E5A0}" presName="conn" presStyleLbl="parChTrans1D2" presStyleIdx="0" presStyleCnt="1"/>
      <dgm:spPr/>
      <dgm:t>
        <a:bodyPr/>
        <a:lstStyle/>
        <a:p>
          <a:endParaRPr lang="en-US"/>
        </a:p>
      </dgm:t>
    </dgm:pt>
    <dgm:pt modelId="{396F58B2-8346-4C16-89E0-9C75C9332F9F}" type="pres">
      <dgm:prSet presAssocID="{F6A7B383-C321-4690-92E2-BAD79FB9E5A0}" presName="extraNode" presStyleLbl="node1" presStyleIdx="0" presStyleCnt="3"/>
      <dgm:spPr/>
    </dgm:pt>
    <dgm:pt modelId="{BCDD4B5D-835F-4EDF-BFB2-4E99ABBCF651}" type="pres">
      <dgm:prSet presAssocID="{F6A7B383-C321-4690-92E2-BAD79FB9E5A0}" presName="dstNode" presStyleLbl="node1" presStyleIdx="0" presStyleCnt="3"/>
      <dgm:spPr/>
    </dgm:pt>
    <dgm:pt modelId="{6EA7DCBF-B997-4C05-B1B1-1C93C9ED80AF}" type="pres">
      <dgm:prSet presAssocID="{E49990FD-8CD5-4811-A7A3-6B981D82173F}" presName="text_1" presStyleLbl="node1" presStyleIdx="0" presStyleCnt="3" custLinFactNeighborX="3154" custLinFactNeighborY="4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CB059-0353-45DF-A978-83B21A372014}" type="pres">
      <dgm:prSet presAssocID="{E49990FD-8CD5-4811-A7A3-6B981D82173F}" presName="accent_1" presStyleCnt="0"/>
      <dgm:spPr/>
    </dgm:pt>
    <dgm:pt modelId="{8BAEDF9B-1DF8-48F6-9967-5F953A81BD1E}" type="pres">
      <dgm:prSet presAssocID="{E49990FD-8CD5-4811-A7A3-6B981D82173F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B9986CC-B549-4054-8805-DB850B5010CC}" type="pres">
      <dgm:prSet presAssocID="{CC88FB56-D1E0-4D01-9B71-A36CC0E3F7F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FC100-0D63-4581-A3E7-F00EDAF90C0C}" type="pres">
      <dgm:prSet presAssocID="{CC88FB56-D1E0-4D01-9B71-A36CC0E3F7F7}" presName="accent_2" presStyleCnt="0"/>
      <dgm:spPr/>
    </dgm:pt>
    <dgm:pt modelId="{02ED4543-5F52-4A85-A3E1-9261BF9172FB}" type="pres">
      <dgm:prSet presAssocID="{CC88FB56-D1E0-4D01-9B71-A36CC0E3F7F7}" presName="accentRepeatNode" presStyleLbl="solidFgAcc1" presStyleIdx="1" presStyleCnt="3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6018506-7228-461A-9CE5-92C57EC77D9F}" type="pres">
      <dgm:prSet presAssocID="{91C848F5-B1F3-48DC-BF5A-58623916BF8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ADAC4-584D-46FA-9B44-90E75A07E1E9}" type="pres">
      <dgm:prSet presAssocID="{91C848F5-B1F3-48DC-BF5A-58623916BF85}" presName="accent_3" presStyleCnt="0"/>
      <dgm:spPr/>
    </dgm:pt>
    <dgm:pt modelId="{90C41472-AC93-4D8A-BBED-2630250214B0}" type="pres">
      <dgm:prSet presAssocID="{91C848F5-B1F3-48DC-BF5A-58623916BF85}" presName="accentRepeatNode" presStyleLbl="solidFgAcc1" presStyleIdx="2" presStyleCnt="3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F354704-DD2E-4019-9626-A06FB5C2BBFF}" srcId="{F6A7B383-C321-4690-92E2-BAD79FB9E5A0}" destId="{E49990FD-8CD5-4811-A7A3-6B981D82173F}" srcOrd="0" destOrd="0" parTransId="{0800A3D9-6892-4AC8-9A72-A79C4632C910}" sibTransId="{0D766981-47C0-450F-B8FC-A758A5241323}"/>
    <dgm:cxn modelId="{155966A5-1A57-48A4-A4BB-654C700DC3D6}" srcId="{F6A7B383-C321-4690-92E2-BAD79FB9E5A0}" destId="{CC88FB56-D1E0-4D01-9B71-A36CC0E3F7F7}" srcOrd="1" destOrd="0" parTransId="{6D61B839-3C3B-4DCA-9707-6BA515FFD6FA}" sibTransId="{1F13A4E3-3BC9-451F-B1D5-0BAE169651DA}"/>
    <dgm:cxn modelId="{3F152224-99D4-4DE2-8540-B0FC7898D535}" type="presOf" srcId="{91C848F5-B1F3-48DC-BF5A-58623916BF85}" destId="{F6018506-7228-461A-9CE5-92C57EC77D9F}" srcOrd="0" destOrd="0" presId="urn:microsoft.com/office/officeart/2008/layout/VerticalCurvedList"/>
    <dgm:cxn modelId="{9862F78B-4287-4DC9-A623-24C90E74A000}" type="presOf" srcId="{CC88FB56-D1E0-4D01-9B71-A36CC0E3F7F7}" destId="{5B9986CC-B549-4054-8805-DB850B5010CC}" srcOrd="0" destOrd="0" presId="urn:microsoft.com/office/officeart/2008/layout/VerticalCurvedList"/>
    <dgm:cxn modelId="{5591C32B-15F2-442B-A706-F572BDD279FC}" type="presOf" srcId="{E49990FD-8CD5-4811-A7A3-6B981D82173F}" destId="{6EA7DCBF-B997-4C05-B1B1-1C93C9ED80AF}" srcOrd="0" destOrd="0" presId="urn:microsoft.com/office/officeart/2008/layout/VerticalCurvedList"/>
    <dgm:cxn modelId="{EA9C1A7A-F171-4D09-8BFC-48DE4C27E11A}" type="presOf" srcId="{F6A7B383-C321-4690-92E2-BAD79FB9E5A0}" destId="{9E357727-8D95-4E90-ACDC-ED019DBA0E8B}" srcOrd="0" destOrd="0" presId="urn:microsoft.com/office/officeart/2008/layout/VerticalCurvedList"/>
    <dgm:cxn modelId="{D638E481-1441-47FD-808B-D7856954DD23}" type="presOf" srcId="{0D766981-47C0-450F-B8FC-A758A5241323}" destId="{5E24F8B0-7CEF-474A-840D-522070AAD545}" srcOrd="0" destOrd="0" presId="urn:microsoft.com/office/officeart/2008/layout/VerticalCurvedList"/>
    <dgm:cxn modelId="{C65D5706-8162-4CDC-BE73-FFC13D03115F}" srcId="{F6A7B383-C321-4690-92E2-BAD79FB9E5A0}" destId="{91C848F5-B1F3-48DC-BF5A-58623916BF85}" srcOrd="2" destOrd="0" parTransId="{45DA0389-B54A-4894-8A8E-213360A2A33E}" sibTransId="{1ABDDA4C-E3DE-48CB-8EF0-62E274F01CB1}"/>
    <dgm:cxn modelId="{8A2D77C5-F0D5-4401-8BC2-3105678F7852}" type="presParOf" srcId="{9E357727-8D95-4E90-ACDC-ED019DBA0E8B}" destId="{CDAB5D23-DC02-4FEA-AE80-61AC7D05EBC5}" srcOrd="0" destOrd="0" presId="urn:microsoft.com/office/officeart/2008/layout/VerticalCurvedList"/>
    <dgm:cxn modelId="{A31CCD71-6EB8-43AF-8BD0-1573C51AC80F}" type="presParOf" srcId="{CDAB5D23-DC02-4FEA-AE80-61AC7D05EBC5}" destId="{718472BB-4BC6-4119-9390-9FEDE9A82F32}" srcOrd="0" destOrd="0" presId="urn:microsoft.com/office/officeart/2008/layout/VerticalCurvedList"/>
    <dgm:cxn modelId="{F3CF053F-7E35-4719-9CF7-F0F0F9AFE8BF}" type="presParOf" srcId="{718472BB-4BC6-4119-9390-9FEDE9A82F32}" destId="{E730D8BE-0161-4325-BB35-904FA4726168}" srcOrd="0" destOrd="0" presId="urn:microsoft.com/office/officeart/2008/layout/VerticalCurvedList"/>
    <dgm:cxn modelId="{ABC4D083-FACB-4FBA-8B4B-A3B938839ADC}" type="presParOf" srcId="{718472BB-4BC6-4119-9390-9FEDE9A82F32}" destId="{5E24F8B0-7CEF-474A-840D-522070AAD545}" srcOrd="1" destOrd="0" presId="urn:microsoft.com/office/officeart/2008/layout/VerticalCurvedList"/>
    <dgm:cxn modelId="{587B4BF5-B2B4-4B9B-9424-F1C82F5D26B6}" type="presParOf" srcId="{718472BB-4BC6-4119-9390-9FEDE9A82F32}" destId="{396F58B2-8346-4C16-89E0-9C75C9332F9F}" srcOrd="2" destOrd="0" presId="urn:microsoft.com/office/officeart/2008/layout/VerticalCurvedList"/>
    <dgm:cxn modelId="{40AAAA36-0E31-44F1-B226-7A1DCEF815EC}" type="presParOf" srcId="{718472BB-4BC6-4119-9390-9FEDE9A82F32}" destId="{BCDD4B5D-835F-4EDF-BFB2-4E99ABBCF651}" srcOrd="3" destOrd="0" presId="urn:microsoft.com/office/officeart/2008/layout/VerticalCurvedList"/>
    <dgm:cxn modelId="{9EFBC914-A8EB-4BCE-B144-B0677BFC1625}" type="presParOf" srcId="{CDAB5D23-DC02-4FEA-AE80-61AC7D05EBC5}" destId="{6EA7DCBF-B997-4C05-B1B1-1C93C9ED80AF}" srcOrd="1" destOrd="0" presId="urn:microsoft.com/office/officeart/2008/layout/VerticalCurvedList"/>
    <dgm:cxn modelId="{2F86FB57-C8CB-4179-BFA5-9F86261AFB28}" type="presParOf" srcId="{CDAB5D23-DC02-4FEA-AE80-61AC7D05EBC5}" destId="{096CB059-0353-45DF-A978-83B21A372014}" srcOrd="2" destOrd="0" presId="urn:microsoft.com/office/officeart/2008/layout/VerticalCurvedList"/>
    <dgm:cxn modelId="{32787A1D-5C8F-4458-A6E2-5590CD36C1B7}" type="presParOf" srcId="{096CB059-0353-45DF-A978-83B21A372014}" destId="{8BAEDF9B-1DF8-48F6-9967-5F953A81BD1E}" srcOrd="0" destOrd="0" presId="urn:microsoft.com/office/officeart/2008/layout/VerticalCurvedList"/>
    <dgm:cxn modelId="{DCFB0636-5797-4CC7-942D-4018D288F041}" type="presParOf" srcId="{CDAB5D23-DC02-4FEA-AE80-61AC7D05EBC5}" destId="{5B9986CC-B549-4054-8805-DB850B5010CC}" srcOrd="3" destOrd="0" presId="urn:microsoft.com/office/officeart/2008/layout/VerticalCurvedList"/>
    <dgm:cxn modelId="{CCA809AA-20A8-4BD6-9BCA-2CB007B06413}" type="presParOf" srcId="{CDAB5D23-DC02-4FEA-AE80-61AC7D05EBC5}" destId="{C00FC100-0D63-4581-A3E7-F00EDAF90C0C}" srcOrd="4" destOrd="0" presId="urn:microsoft.com/office/officeart/2008/layout/VerticalCurvedList"/>
    <dgm:cxn modelId="{63E96833-EB8F-4EFF-A378-201E97A444F9}" type="presParOf" srcId="{C00FC100-0D63-4581-A3E7-F00EDAF90C0C}" destId="{02ED4543-5F52-4A85-A3E1-9261BF9172FB}" srcOrd="0" destOrd="0" presId="urn:microsoft.com/office/officeart/2008/layout/VerticalCurvedList"/>
    <dgm:cxn modelId="{82CC5927-2E89-4A44-825E-FC2814B6D3DA}" type="presParOf" srcId="{CDAB5D23-DC02-4FEA-AE80-61AC7D05EBC5}" destId="{F6018506-7228-461A-9CE5-92C57EC77D9F}" srcOrd="5" destOrd="0" presId="urn:microsoft.com/office/officeart/2008/layout/VerticalCurvedList"/>
    <dgm:cxn modelId="{407FED6C-6178-4D5E-A607-321C917975A6}" type="presParOf" srcId="{CDAB5D23-DC02-4FEA-AE80-61AC7D05EBC5}" destId="{8DCADAC4-584D-46FA-9B44-90E75A07E1E9}" srcOrd="6" destOrd="0" presId="urn:microsoft.com/office/officeart/2008/layout/VerticalCurvedList"/>
    <dgm:cxn modelId="{87361EAF-21B9-4A46-A2B2-2AF60B3A8674}" type="presParOf" srcId="{8DCADAC4-584D-46FA-9B44-90E75A07E1E9}" destId="{90C41472-AC93-4D8A-BBED-2630250214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32F30-A140-4E29-B846-871944F339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503602-A8E1-4CDD-92AB-A9CA2E5512AC}">
      <dgm:prSet phldrT="[Text]"/>
      <dgm:spPr/>
      <dgm:t>
        <a:bodyPr/>
        <a:lstStyle/>
        <a:p>
          <a:r>
            <a:rPr lang="en-US" dirty="0" smtClean="0"/>
            <a:t>How do rattlesnakes hunt, and what do they eat?</a:t>
          </a:r>
          <a:endParaRPr lang="en-US" dirty="0"/>
        </a:p>
      </dgm:t>
    </dgm:pt>
    <dgm:pt modelId="{F5EFC4FE-969E-427D-87E8-22B6334384E3}" type="parTrans" cxnId="{39222F5D-1F84-429F-B23F-A0A0BE8E145B}">
      <dgm:prSet/>
      <dgm:spPr/>
      <dgm:t>
        <a:bodyPr/>
        <a:lstStyle/>
        <a:p>
          <a:endParaRPr lang="en-US"/>
        </a:p>
      </dgm:t>
    </dgm:pt>
    <dgm:pt modelId="{BA63BC13-F86E-414C-B3ED-02367986591A}" type="sibTrans" cxnId="{39222F5D-1F84-429F-B23F-A0A0BE8E145B}">
      <dgm:prSet/>
      <dgm:spPr/>
      <dgm:t>
        <a:bodyPr/>
        <a:lstStyle/>
        <a:p>
          <a:endParaRPr lang="en-US"/>
        </a:p>
      </dgm:t>
    </dgm:pt>
    <dgm:pt modelId="{49D755DD-F860-47A1-B1FC-3B0F40A26085}">
      <dgm:prSet phldrT="[Text]"/>
      <dgm:spPr/>
      <dgm:t>
        <a:bodyPr/>
        <a:lstStyle/>
        <a:p>
          <a:r>
            <a:rPr lang="en-US" dirty="0" smtClean="0"/>
            <a:t>How do rattlesnakes disguise themselves and live in their natural habitat?</a:t>
          </a:r>
          <a:endParaRPr lang="en-US" dirty="0"/>
        </a:p>
      </dgm:t>
    </dgm:pt>
    <dgm:pt modelId="{DC282413-79FB-4896-BBC3-E8A4CA3CEEF3}" type="parTrans" cxnId="{570A45E4-764A-48DD-8BC6-EFCD62256831}">
      <dgm:prSet/>
      <dgm:spPr/>
      <dgm:t>
        <a:bodyPr/>
        <a:lstStyle/>
        <a:p>
          <a:endParaRPr lang="en-US"/>
        </a:p>
      </dgm:t>
    </dgm:pt>
    <dgm:pt modelId="{27801284-1132-49DB-9E59-8CE1DB58AA41}" type="sibTrans" cxnId="{570A45E4-764A-48DD-8BC6-EFCD62256831}">
      <dgm:prSet/>
      <dgm:spPr/>
      <dgm:t>
        <a:bodyPr/>
        <a:lstStyle/>
        <a:p>
          <a:endParaRPr lang="en-US"/>
        </a:p>
      </dgm:t>
    </dgm:pt>
    <dgm:pt modelId="{EB081950-057A-403C-A718-D22561467075}">
      <dgm:prSet phldrT="[Text]"/>
      <dgm:spPr/>
      <dgm:t>
        <a:bodyPr/>
        <a:lstStyle/>
        <a:p>
          <a:r>
            <a:rPr lang="en-US" dirty="0" smtClean="0"/>
            <a:t>How do rattlesnakes affect humans?</a:t>
          </a:r>
          <a:endParaRPr lang="en-US" dirty="0"/>
        </a:p>
      </dgm:t>
    </dgm:pt>
    <dgm:pt modelId="{341AA465-8199-49F2-A9B5-8CAC93F23446}" type="parTrans" cxnId="{56A8938B-1C18-492D-9D4E-9C10C195BBE4}">
      <dgm:prSet/>
      <dgm:spPr/>
      <dgm:t>
        <a:bodyPr/>
        <a:lstStyle/>
        <a:p>
          <a:endParaRPr lang="en-US"/>
        </a:p>
      </dgm:t>
    </dgm:pt>
    <dgm:pt modelId="{B289B3CA-FF35-4C84-BF50-6574A76E9C17}" type="sibTrans" cxnId="{56A8938B-1C18-492D-9D4E-9C10C195BBE4}">
      <dgm:prSet/>
      <dgm:spPr/>
      <dgm:t>
        <a:bodyPr/>
        <a:lstStyle/>
        <a:p>
          <a:endParaRPr lang="en-US"/>
        </a:p>
      </dgm:t>
    </dgm:pt>
    <dgm:pt modelId="{6D838B22-8D31-407F-9A6F-9335F7E3ACDF}">
      <dgm:prSet phldrT="[Text]"/>
      <dgm:spPr/>
      <dgm:t>
        <a:bodyPr/>
        <a:lstStyle/>
        <a:p>
          <a:r>
            <a:rPr lang="en-US" dirty="0" smtClean="0"/>
            <a:t>Infrared vision</a:t>
          </a:r>
          <a:endParaRPr lang="en-US" dirty="0"/>
        </a:p>
      </dgm:t>
    </dgm:pt>
    <dgm:pt modelId="{4603107D-07D3-4EE7-B3F0-376E3903CDEC}" type="parTrans" cxnId="{AB1F0B9E-1EBB-483C-9FEB-B790B3F6FF0D}">
      <dgm:prSet/>
      <dgm:spPr/>
      <dgm:t>
        <a:bodyPr/>
        <a:lstStyle/>
        <a:p>
          <a:endParaRPr lang="en-US"/>
        </a:p>
      </dgm:t>
    </dgm:pt>
    <dgm:pt modelId="{91AE6D1E-CE01-405C-93BA-08CFCDAADD0C}" type="sibTrans" cxnId="{AB1F0B9E-1EBB-483C-9FEB-B790B3F6FF0D}">
      <dgm:prSet/>
      <dgm:spPr/>
      <dgm:t>
        <a:bodyPr/>
        <a:lstStyle/>
        <a:p>
          <a:endParaRPr lang="en-US"/>
        </a:p>
      </dgm:t>
    </dgm:pt>
    <dgm:pt modelId="{889F77CE-55A8-4485-B604-137998446962}">
      <dgm:prSet phldrT="[Text]"/>
      <dgm:spPr/>
      <dgm:t>
        <a:bodyPr/>
        <a:lstStyle/>
        <a:p>
          <a:r>
            <a:rPr lang="en-US" dirty="0" smtClean="0"/>
            <a:t>Warm-blooded</a:t>
          </a:r>
          <a:endParaRPr lang="en-US" dirty="0"/>
        </a:p>
      </dgm:t>
    </dgm:pt>
    <dgm:pt modelId="{BF249E23-8B3B-4948-98B1-9D9E940810F4}" type="parTrans" cxnId="{FA9F92F9-7D9C-4376-91BF-8414DFB25675}">
      <dgm:prSet/>
      <dgm:spPr/>
      <dgm:t>
        <a:bodyPr/>
        <a:lstStyle/>
        <a:p>
          <a:endParaRPr lang="en-US"/>
        </a:p>
      </dgm:t>
    </dgm:pt>
    <dgm:pt modelId="{E9610724-5B0F-4E14-8C57-28F954859C31}" type="sibTrans" cxnId="{FA9F92F9-7D9C-4376-91BF-8414DFB25675}">
      <dgm:prSet/>
      <dgm:spPr/>
      <dgm:t>
        <a:bodyPr/>
        <a:lstStyle/>
        <a:p>
          <a:endParaRPr lang="en-US"/>
        </a:p>
      </dgm:t>
    </dgm:pt>
    <dgm:pt modelId="{83996DC7-FD6D-4490-9755-1AD91AA14882}">
      <dgm:prSet phldrT="[Text]"/>
      <dgm:spPr/>
      <dgm:t>
        <a:bodyPr/>
        <a:lstStyle/>
        <a:p>
          <a:r>
            <a:rPr lang="en-US" dirty="0" smtClean="0"/>
            <a:t>Western Hemisphere</a:t>
          </a:r>
          <a:endParaRPr lang="en-US" dirty="0"/>
        </a:p>
      </dgm:t>
    </dgm:pt>
    <dgm:pt modelId="{6AF00622-96F9-4CA5-8627-B84761F1C477}" type="parTrans" cxnId="{3E856603-2F18-45FB-9132-5F9519F44C67}">
      <dgm:prSet/>
      <dgm:spPr/>
      <dgm:t>
        <a:bodyPr/>
        <a:lstStyle/>
        <a:p>
          <a:endParaRPr lang="en-US"/>
        </a:p>
      </dgm:t>
    </dgm:pt>
    <dgm:pt modelId="{8E5DBD73-A5A2-4076-B174-BDC3389C6DC7}" type="sibTrans" cxnId="{3E856603-2F18-45FB-9132-5F9519F44C67}">
      <dgm:prSet/>
      <dgm:spPr/>
      <dgm:t>
        <a:bodyPr/>
        <a:lstStyle/>
        <a:p>
          <a:endParaRPr lang="en-US"/>
        </a:p>
      </dgm:t>
    </dgm:pt>
    <dgm:pt modelId="{3129326D-9060-430B-AED8-1318B9D6E3F9}">
      <dgm:prSet phldrT="[Text]"/>
      <dgm:spPr/>
      <dgm:t>
        <a:bodyPr/>
        <a:lstStyle/>
        <a:p>
          <a:r>
            <a:rPr lang="en-US" dirty="0" smtClean="0"/>
            <a:t>Camouflage</a:t>
          </a:r>
          <a:endParaRPr lang="en-US" dirty="0"/>
        </a:p>
      </dgm:t>
    </dgm:pt>
    <dgm:pt modelId="{ED629AB8-238C-4A34-B422-2E4E129053CB}" type="parTrans" cxnId="{8C30079F-07F3-47C1-9F63-144B059E472B}">
      <dgm:prSet/>
      <dgm:spPr/>
      <dgm:t>
        <a:bodyPr/>
        <a:lstStyle/>
        <a:p>
          <a:endParaRPr lang="en-US"/>
        </a:p>
      </dgm:t>
    </dgm:pt>
    <dgm:pt modelId="{0FC3475E-94D9-4358-9C2A-79CC60B37F50}" type="sibTrans" cxnId="{8C30079F-07F3-47C1-9F63-144B059E472B}">
      <dgm:prSet/>
      <dgm:spPr/>
      <dgm:t>
        <a:bodyPr/>
        <a:lstStyle/>
        <a:p>
          <a:endParaRPr lang="en-US"/>
        </a:p>
      </dgm:t>
    </dgm:pt>
    <dgm:pt modelId="{D9CAD845-98EC-4F6B-B0AE-A28D2D23EC0D}">
      <dgm:prSet phldrT="[Text]"/>
      <dgm:spPr/>
      <dgm:t>
        <a:bodyPr/>
        <a:lstStyle/>
        <a:p>
          <a:r>
            <a:rPr lang="en-US" dirty="0" smtClean="0"/>
            <a:t>Neurotoxin</a:t>
          </a:r>
          <a:endParaRPr lang="en-US" dirty="0"/>
        </a:p>
      </dgm:t>
    </dgm:pt>
    <dgm:pt modelId="{943B906A-1D14-4F14-9A05-1D59E230FF78}" type="parTrans" cxnId="{1D32074E-E636-409C-ACD8-07B68B17293D}">
      <dgm:prSet/>
      <dgm:spPr/>
      <dgm:t>
        <a:bodyPr/>
        <a:lstStyle/>
        <a:p>
          <a:endParaRPr lang="en-US"/>
        </a:p>
      </dgm:t>
    </dgm:pt>
    <dgm:pt modelId="{1F46890C-AAF2-457B-AA8A-22C37A15F2B8}" type="sibTrans" cxnId="{1D32074E-E636-409C-ACD8-07B68B17293D}">
      <dgm:prSet/>
      <dgm:spPr/>
      <dgm:t>
        <a:bodyPr/>
        <a:lstStyle/>
        <a:p>
          <a:endParaRPr lang="en-US"/>
        </a:p>
      </dgm:t>
    </dgm:pt>
    <dgm:pt modelId="{58687920-2A48-4FEB-8AD5-48ED4734F6C3}">
      <dgm:prSet phldrT="[Text]"/>
      <dgm:spPr/>
      <dgm:t>
        <a:bodyPr/>
        <a:lstStyle/>
        <a:p>
          <a:r>
            <a:rPr lang="en-US" dirty="0" smtClean="0"/>
            <a:t>Cytotoxin</a:t>
          </a:r>
          <a:endParaRPr lang="en-US" dirty="0"/>
        </a:p>
      </dgm:t>
    </dgm:pt>
    <dgm:pt modelId="{52BB794E-0C73-4F9E-BD27-D55E328DB09B}" type="parTrans" cxnId="{2C276F78-483C-48D1-B5A2-FB5A4A390E53}">
      <dgm:prSet/>
      <dgm:spPr/>
      <dgm:t>
        <a:bodyPr/>
        <a:lstStyle/>
        <a:p>
          <a:endParaRPr lang="en-US"/>
        </a:p>
      </dgm:t>
    </dgm:pt>
    <dgm:pt modelId="{FDE94AE9-2D2C-4F44-9433-1D006FA03A8C}" type="sibTrans" cxnId="{2C276F78-483C-48D1-B5A2-FB5A4A390E53}">
      <dgm:prSet/>
      <dgm:spPr/>
      <dgm:t>
        <a:bodyPr/>
        <a:lstStyle/>
        <a:p>
          <a:endParaRPr lang="en-US"/>
        </a:p>
      </dgm:t>
    </dgm:pt>
    <dgm:pt modelId="{7AF69F6E-8AB1-489A-A185-5E604F1CE4AE}" type="pres">
      <dgm:prSet presAssocID="{05D32F30-A140-4E29-B846-871944F339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8772CB4-CF46-4519-B26F-C581DB178390}" type="pres">
      <dgm:prSet presAssocID="{05D32F30-A140-4E29-B846-871944F339DC}" presName="Name1" presStyleCnt="0"/>
      <dgm:spPr/>
    </dgm:pt>
    <dgm:pt modelId="{F9906F02-8136-4D59-BCE3-0DD486E047AE}" type="pres">
      <dgm:prSet presAssocID="{05D32F30-A140-4E29-B846-871944F339DC}" presName="cycle" presStyleCnt="0"/>
      <dgm:spPr/>
    </dgm:pt>
    <dgm:pt modelId="{A84E54B0-4D8A-4C08-8B70-AFDC93271E6E}" type="pres">
      <dgm:prSet presAssocID="{05D32F30-A140-4E29-B846-871944F339DC}" presName="srcNode" presStyleLbl="node1" presStyleIdx="0" presStyleCnt="3"/>
      <dgm:spPr/>
    </dgm:pt>
    <dgm:pt modelId="{EF3FE0A1-FA65-466A-A080-807E05612FAA}" type="pres">
      <dgm:prSet presAssocID="{05D32F30-A140-4E29-B846-871944F339DC}" presName="conn" presStyleLbl="parChTrans1D2" presStyleIdx="0" presStyleCnt="1"/>
      <dgm:spPr/>
      <dgm:t>
        <a:bodyPr/>
        <a:lstStyle/>
        <a:p>
          <a:endParaRPr lang="en-US"/>
        </a:p>
      </dgm:t>
    </dgm:pt>
    <dgm:pt modelId="{CBC2B2C3-C72D-4CEB-96DA-FA9611132F98}" type="pres">
      <dgm:prSet presAssocID="{05D32F30-A140-4E29-B846-871944F339DC}" presName="extraNode" presStyleLbl="node1" presStyleIdx="0" presStyleCnt="3"/>
      <dgm:spPr/>
    </dgm:pt>
    <dgm:pt modelId="{29CEA817-1289-4570-A214-339D097F2C5D}" type="pres">
      <dgm:prSet presAssocID="{05D32F30-A140-4E29-B846-871944F339DC}" presName="dstNode" presStyleLbl="node1" presStyleIdx="0" presStyleCnt="3"/>
      <dgm:spPr/>
    </dgm:pt>
    <dgm:pt modelId="{DBE9BC7B-CA45-4CFD-A3A2-91FAF22EFFDF}" type="pres">
      <dgm:prSet presAssocID="{CB503602-A8E1-4CDD-92AB-A9CA2E5512A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5D23E-8C95-465F-9FD8-C4F752991A8E}" type="pres">
      <dgm:prSet presAssocID="{CB503602-A8E1-4CDD-92AB-A9CA2E5512AC}" presName="accent_1" presStyleCnt="0"/>
      <dgm:spPr/>
    </dgm:pt>
    <dgm:pt modelId="{1F1AC4CE-89C3-41BC-AFBD-447A15F280D3}" type="pres">
      <dgm:prSet presAssocID="{CB503602-A8E1-4CDD-92AB-A9CA2E5512AC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6890932-2F13-4DB9-B804-860DA2216D40}" type="pres">
      <dgm:prSet presAssocID="{49D755DD-F860-47A1-B1FC-3B0F40A2608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0C681-85E2-4579-A93F-62053F3782F7}" type="pres">
      <dgm:prSet presAssocID="{49D755DD-F860-47A1-B1FC-3B0F40A26085}" presName="accent_2" presStyleCnt="0"/>
      <dgm:spPr/>
    </dgm:pt>
    <dgm:pt modelId="{B72AD49F-264A-4F50-846D-90F596B253AF}" type="pres">
      <dgm:prSet presAssocID="{49D755DD-F860-47A1-B1FC-3B0F40A26085}" presName="accentRepeatNode" presStyleLbl="solidFgAcc1" presStyleIdx="1" presStyleCnt="3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26EAEE9-7F7E-4A42-9E05-7B3C09292BA2}" type="pres">
      <dgm:prSet presAssocID="{EB081950-057A-403C-A718-D2256146707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2BB29-D943-41F2-B7A3-FF10BEEEE4A5}" type="pres">
      <dgm:prSet presAssocID="{EB081950-057A-403C-A718-D22561467075}" presName="accent_3" presStyleCnt="0"/>
      <dgm:spPr/>
    </dgm:pt>
    <dgm:pt modelId="{99513AF4-8927-4665-B1A7-7C7F47BEE633}" type="pres">
      <dgm:prSet presAssocID="{EB081950-057A-403C-A718-D22561467075}" presName="accentRepeatNode" presStyleLbl="solidFgAcc1" presStyleIdx="2" presStyleCnt="3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6A8938B-1C18-492D-9D4E-9C10C195BBE4}" srcId="{05D32F30-A140-4E29-B846-871944F339DC}" destId="{EB081950-057A-403C-A718-D22561467075}" srcOrd="2" destOrd="0" parTransId="{341AA465-8199-49F2-A9B5-8CAC93F23446}" sibTransId="{B289B3CA-FF35-4C84-BF50-6574A76E9C17}"/>
    <dgm:cxn modelId="{2C276F78-483C-48D1-B5A2-FB5A4A390E53}" srcId="{EB081950-057A-403C-A718-D22561467075}" destId="{58687920-2A48-4FEB-8AD5-48ED4734F6C3}" srcOrd="1" destOrd="0" parTransId="{52BB794E-0C73-4F9E-BD27-D55E328DB09B}" sibTransId="{FDE94AE9-2D2C-4F44-9433-1D006FA03A8C}"/>
    <dgm:cxn modelId="{3E856603-2F18-45FB-9132-5F9519F44C67}" srcId="{49D755DD-F860-47A1-B1FC-3B0F40A26085}" destId="{83996DC7-FD6D-4490-9755-1AD91AA14882}" srcOrd="0" destOrd="0" parTransId="{6AF00622-96F9-4CA5-8627-B84761F1C477}" sibTransId="{8E5DBD73-A5A2-4076-B174-BDC3389C6DC7}"/>
    <dgm:cxn modelId="{AB1F0B9E-1EBB-483C-9FEB-B790B3F6FF0D}" srcId="{CB503602-A8E1-4CDD-92AB-A9CA2E5512AC}" destId="{6D838B22-8D31-407F-9A6F-9335F7E3ACDF}" srcOrd="0" destOrd="0" parTransId="{4603107D-07D3-4EE7-B3F0-376E3903CDEC}" sibTransId="{91AE6D1E-CE01-405C-93BA-08CFCDAADD0C}"/>
    <dgm:cxn modelId="{C946E1F0-3830-4D83-A751-29F2AAE424B1}" type="presOf" srcId="{889F77CE-55A8-4485-B604-137998446962}" destId="{DBE9BC7B-CA45-4CFD-A3A2-91FAF22EFFDF}" srcOrd="0" destOrd="2" presId="urn:microsoft.com/office/officeart/2008/layout/VerticalCurvedList"/>
    <dgm:cxn modelId="{30F4F1F4-38D1-4D31-9A1B-E3EF6C1ACE9E}" type="presOf" srcId="{05D32F30-A140-4E29-B846-871944F339DC}" destId="{7AF69F6E-8AB1-489A-A185-5E604F1CE4AE}" srcOrd="0" destOrd="0" presId="urn:microsoft.com/office/officeart/2008/layout/VerticalCurvedList"/>
    <dgm:cxn modelId="{FA9F92F9-7D9C-4376-91BF-8414DFB25675}" srcId="{CB503602-A8E1-4CDD-92AB-A9CA2E5512AC}" destId="{889F77CE-55A8-4485-B604-137998446962}" srcOrd="1" destOrd="0" parTransId="{BF249E23-8B3B-4948-98B1-9D9E940810F4}" sibTransId="{E9610724-5B0F-4E14-8C57-28F954859C31}"/>
    <dgm:cxn modelId="{34D881D2-10CC-411A-B7CC-5476B64600B1}" type="presOf" srcId="{91AE6D1E-CE01-405C-93BA-08CFCDAADD0C}" destId="{EF3FE0A1-FA65-466A-A080-807E05612FAA}" srcOrd="0" destOrd="0" presId="urn:microsoft.com/office/officeart/2008/layout/VerticalCurvedList"/>
    <dgm:cxn modelId="{06D55879-4713-40D9-8E47-09125C1948E3}" type="presOf" srcId="{58687920-2A48-4FEB-8AD5-48ED4734F6C3}" destId="{E26EAEE9-7F7E-4A42-9E05-7B3C09292BA2}" srcOrd="0" destOrd="2" presId="urn:microsoft.com/office/officeart/2008/layout/VerticalCurvedList"/>
    <dgm:cxn modelId="{F25DD1C3-11D9-4D62-89F0-2EEEC14FA31D}" type="presOf" srcId="{3129326D-9060-430B-AED8-1318B9D6E3F9}" destId="{D6890932-2F13-4DB9-B804-860DA2216D40}" srcOrd="0" destOrd="2" presId="urn:microsoft.com/office/officeart/2008/layout/VerticalCurvedList"/>
    <dgm:cxn modelId="{39222F5D-1F84-429F-B23F-A0A0BE8E145B}" srcId="{05D32F30-A140-4E29-B846-871944F339DC}" destId="{CB503602-A8E1-4CDD-92AB-A9CA2E5512AC}" srcOrd="0" destOrd="0" parTransId="{F5EFC4FE-969E-427D-87E8-22B6334384E3}" sibTransId="{BA63BC13-F86E-414C-B3ED-02367986591A}"/>
    <dgm:cxn modelId="{E3E0450D-CFA4-4118-B947-B0FE66DDDF1F}" type="presOf" srcId="{49D755DD-F860-47A1-B1FC-3B0F40A26085}" destId="{D6890932-2F13-4DB9-B804-860DA2216D40}" srcOrd="0" destOrd="0" presId="urn:microsoft.com/office/officeart/2008/layout/VerticalCurvedList"/>
    <dgm:cxn modelId="{840AEDBB-986E-4551-9D7A-4FBC3D5E8954}" type="presOf" srcId="{6D838B22-8D31-407F-9A6F-9335F7E3ACDF}" destId="{DBE9BC7B-CA45-4CFD-A3A2-91FAF22EFFDF}" srcOrd="0" destOrd="1" presId="urn:microsoft.com/office/officeart/2008/layout/VerticalCurvedList"/>
    <dgm:cxn modelId="{1D32074E-E636-409C-ACD8-07B68B17293D}" srcId="{EB081950-057A-403C-A718-D22561467075}" destId="{D9CAD845-98EC-4F6B-B0AE-A28D2D23EC0D}" srcOrd="0" destOrd="0" parTransId="{943B906A-1D14-4F14-9A05-1D59E230FF78}" sibTransId="{1F46890C-AAF2-457B-AA8A-22C37A15F2B8}"/>
    <dgm:cxn modelId="{8C30079F-07F3-47C1-9F63-144B059E472B}" srcId="{49D755DD-F860-47A1-B1FC-3B0F40A26085}" destId="{3129326D-9060-430B-AED8-1318B9D6E3F9}" srcOrd="1" destOrd="0" parTransId="{ED629AB8-238C-4A34-B422-2E4E129053CB}" sibTransId="{0FC3475E-94D9-4358-9C2A-79CC60B37F50}"/>
    <dgm:cxn modelId="{9C5F66CB-4F63-48FD-99B6-C1F9C51F5179}" type="presOf" srcId="{EB081950-057A-403C-A718-D22561467075}" destId="{E26EAEE9-7F7E-4A42-9E05-7B3C09292BA2}" srcOrd="0" destOrd="0" presId="urn:microsoft.com/office/officeart/2008/layout/VerticalCurvedList"/>
    <dgm:cxn modelId="{908C54EC-AFB7-4F87-BCBB-D119E2881183}" type="presOf" srcId="{CB503602-A8E1-4CDD-92AB-A9CA2E5512AC}" destId="{DBE9BC7B-CA45-4CFD-A3A2-91FAF22EFFDF}" srcOrd="0" destOrd="0" presId="urn:microsoft.com/office/officeart/2008/layout/VerticalCurvedList"/>
    <dgm:cxn modelId="{570A45E4-764A-48DD-8BC6-EFCD62256831}" srcId="{05D32F30-A140-4E29-B846-871944F339DC}" destId="{49D755DD-F860-47A1-B1FC-3B0F40A26085}" srcOrd="1" destOrd="0" parTransId="{DC282413-79FB-4896-BBC3-E8A4CA3CEEF3}" sibTransId="{27801284-1132-49DB-9E59-8CE1DB58AA41}"/>
    <dgm:cxn modelId="{7C3D21D0-2C03-42F0-A2F1-1B2A639EE973}" type="presOf" srcId="{D9CAD845-98EC-4F6B-B0AE-A28D2D23EC0D}" destId="{E26EAEE9-7F7E-4A42-9E05-7B3C09292BA2}" srcOrd="0" destOrd="1" presId="urn:microsoft.com/office/officeart/2008/layout/VerticalCurvedList"/>
    <dgm:cxn modelId="{15FE0697-9FFC-40F8-A6F0-14C3B90C82B5}" type="presOf" srcId="{83996DC7-FD6D-4490-9755-1AD91AA14882}" destId="{D6890932-2F13-4DB9-B804-860DA2216D40}" srcOrd="0" destOrd="1" presId="urn:microsoft.com/office/officeart/2008/layout/VerticalCurvedList"/>
    <dgm:cxn modelId="{AC23AA8B-49D7-42EF-82E7-1F76DC40757F}" type="presParOf" srcId="{7AF69F6E-8AB1-489A-A185-5E604F1CE4AE}" destId="{78772CB4-CF46-4519-B26F-C581DB178390}" srcOrd="0" destOrd="0" presId="urn:microsoft.com/office/officeart/2008/layout/VerticalCurvedList"/>
    <dgm:cxn modelId="{E811D823-E62D-497B-960E-FD870C7B8D82}" type="presParOf" srcId="{78772CB4-CF46-4519-B26F-C581DB178390}" destId="{F9906F02-8136-4D59-BCE3-0DD486E047AE}" srcOrd="0" destOrd="0" presId="urn:microsoft.com/office/officeart/2008/layout/VerticalCurvedList"/>
    <dgm:cxn modelId="{726CA7A6-69A8-4582-BA32-A8177AA8C447}" type="presParOf" srcId="{F9906F02-8136-4D59-BCE3-0DD486E047AE}" destId="{A84E54B0-4D8A-4C08-8B70-AFDC93271E6E}" srcOrd="0" destOrd="0" presId="urn:microsoft.com/office/officeart/2008/layout/VerticalCurvedList"/>
    <dgm:cxn modelId="{2033F841-C57E-4346-A462-B1AF4A9D9D06}" type="presParOf" srcId="{F9906F02-8136-4D59-BCE3-0DD486E047AE}" destId="{EF3FE0A1-FA65-466A-A080-807E05612FAA}" srcOrd="1" destOrd="0" presId="urn:microsoft.com/office/officeart/2008/layout/VerticalCurvedList"/>
    <dgm:cxn modelId="{6B3ED6C9-6D7E-4BCC-9886-8B8B58B0784C}" type="presParOf" srcId="{F9906F02-8136-4D59-BCE3-0DD486E047AE}" destId="{CBC2B2C3-C72D-4CEB-96DA-FA9611132F98}" srcOrd="2" destOrd="0" presId="urn:microsoft.com/office/officeart/2008/layout/VerticalCurvedList"/>
    <dgm:cxn modelId="{697426D4-FB98-4C1D-82B6-84190CA8AD41}" type="presParOf" srcId="{F9906F02-8136-4D59-BCE3-0DD486E047AE}" destId="{29CEA817-1289-4570-A214-339D097F2C5D}" srcOrd="3" destOrd="0" presId="urn:microsoft.com/office/officeart/2008/layout/VerticalCurvedList"/>
    <dgm:cxn modelId="{149A69E3-3488-4D2B-8DC9-3C28B5244248}" type="presParOf" srcId="{78772CB4-CF46-4519-B26F-C581DB178390}" destId="{DBE9BC7B-CA45-4CFD-A3A2-91FAF22EFFDF}" srcOrd="1" destOrd="0" presId="urn:microsoft.com/office/officeart/2008/layout/VerticalCurvedList"/>
    <dgm:cxn modelId="{ECF6063E-75CC-454C-AB06-20BF422F2E98}" type="presParOf" srcId="{78772CB4-CF46-4519-B26F-C581DB178390}" destId="{13D5D23E-8C95-465F-9FD8-C4F752991A8E}" srcOrd="2" destOrd="0" presId="urn:microsoft.com/office/officeart/2008/layout/VerticalCurvedList"/>
    <dgm:cxn modelId="{C5ADE70A-0AC0-4CE4-87DC-65AE0C26C2AB}" type="presParOf" srcId="{13D5D23E-8C95-465F-9FD8-C4F752991A8E}" destId="{1F1AC4CE-89C3-41BC-AFBD-447A15F280D3}" srcOrd="0" destOrd="0" presId="urn:microsoft.com/office/officeart/2008/layout/VerticalCurvedList"/>
    <dgm:cxn modelId="{7D0D5D7C-3F08-42F6-A4D1-65BD78B39711}" type="presParOf" srcId="{78772CB4-CF46-4519-B26F-C581DB178390}" destId="{D6890932-2F13-4DB9-B804-860DA2216D40}" srcOrd="3" destOrd="0" presId="urn:microsoft.com/office/officeart/2008/layout/VerticalCurvedList"/>
    <dgm:cxn modelId="{B6777CDE-5984-4639-A7A0-04A5F4FD4357}" type="presParOf" srcId="{78772CB4-CF46-4519-B26F-C581DB178390}" destId="{85B0C681-85E2-4579-A93F-62053F3782F7}" srcOrd="4" destOrd="0" presId="urn:microsoft.com/office/officeart/2008/layout/VerticalCurvedList"/>
    <dgm:cxn modelId="{A51CAB88-F5FA-4E7E-B06E-BEC2B519F587}" type="presParOf" srcId="{85B0C681-85E2-4579-A93F-62053F3782F7}" destId="{B72AD49F-264A-4F50-846D-90F596B253AF}" srcOrd="0" destOrd="0" presId="urn:microsoft.com/office/officeart/2008/layout/VerticalCurvedList"/>
    <dgm:cxn modelId="{C7CA6742-DBD6-4C45-9CAA-EA7A395F0E3A}" type="presParOf" srcId="{78772CB4-CF46-4519-B26F-C581DB178390}" destId="{E26EAEE9-7F7E-4A42-9E05-7B3C09292BA2}" srcOrd="5" destOrd="0" presId="urn:microsoft.com/office/officeart/2008/layout/VerticalCurvedList"/>
    <dgm:cxn modelId="{F8DC31F0-F8E4-4232-84C1-D85EEA12886A}" type="presParOf" srcId="{78772CB4-CF46-4519-B26F-C581DB178390}" destId="{CC42BB29-D943-41F2-B7A3-FF10BEEEE4A5}" srcOrd="6" destOrd="0" presId="urn:microsoft.com/office/officeart/2008/layout/VerticalCurvedList"/>
    <dgm:cxn modelId="{F0C40772-4A8B-4B58-B2A0-D331A320C786}" type="presParOf" srcId="{CC42BB29-D943-41F2-B7A3-FF10BEEEE4A5}" destId="{99513AF4-8927-4665-B1A7-7C7F47BEE6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4F8B0-7CEF-474A-840D-522070AAD545}">
      <dsp:nvSpPr>
        <dsp:cNvPr id="0" name=""/>
        <dsp:cNvSpPr/>
      </dsp:nvSpPr>
      <dsp:spPr>
        <a:xfrm>
          <a:off x="-3965711" y="-608840"/>
          <a:ext cx="4726056" cy="4726056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7DCBF-B997-4C05-B1B1-1C93C9ED80AF}">
      <dsp:nvSpPr>
        <dsp:cNvPr id="0" name=""/>
        <dsp:cNvSpPr/>
      </dsp:nvSpPr>
      <dsp:spPr>
        <a:xfrm>
          <a:off x="535378" y="381002"/>
          <a:ext cx="6241658" cy="70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95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do rattlesnakes hunt, and what do they eat?</a:t>
          </a:r>
          <a:endParaRPr lang="en-US" sz="2100" kern="1200" dirty="0"/>
        </a:p>
      </dsp:txBody>
      <dsp:txXfrm>
        <a:off x="535378" y="381002"/>
        <a:ext cx="6241658" cy="701675"/>
      </dsp:txXfrm>
    </dsp:sp>
    <dsp:sp modelId="{8BAEDF9B-1DF8-48F6-9967-5F953A81BD1E}">
      <dsp:nvSpPr>
        <dsp:cNvPr id="0" name=""/>
        <dsp:cNvSpPr/>
      </dsp:nvSpPr>
      <dsp:spPr>
        <a:xfrm>
          <a:off x="50420" y="263128"/>
          <a:ext cx="877093" cy="87709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986CC-B549-4054-8805-DB850B5010CC}">
      <dsp:nvSpPr>
        <dsp:cNvPr id="0" name=""/>
        <dsp:cNvSpPr/>
      </dsp:nvSpPr>
      <dsp:spPr>
        <a:xfrm>
          <a:off x="744025" y="1403350"/>
          <a:ext cx="5986600" cy="70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95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do rattlesnakes disguise themselves and live in their natural habitat?</a:t>
          </a:r>
          <a:endParaRPr lang="en-US" sz="2100" kern="1200" dirty="0"/>
        </a:p>
      </dsp:txBody>
      <dsp:txXfrm>
        <a:off x="744025" y="1403350"/>
        <a:ext cx="5986600" cy="701675"/>
      </dsp:txXfrm>
    </dsp:sp>
    <dsp:sp modelId="{02ED4543-5F52-4A85-A3E1-9261BF9172FB}">
      <dsp:nvSpPr>
        <dsp:cNvPr id="0" name=""/>
        <dsp:cNvSpPr/>
      </dsp:nvSpPr>
      <dsp:spPr>
        <a:xfrm>
          <a:off x="305478" y="1315640"/>
          <a:ext cx="877093" cy="877093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18506-7228-461A-9CE5-92C57EC77D9F}">
      <dsp:nvSpPr>
        <dsp:cNvPr id="0" name=""/>
        <dsp:cNvSpPr/>
      </dsp:nvSpPr>
      <dsp:spPr>
        <a:xfrm>
          <a:off x="488966" y="2455862"/>
          <a:ext cx="6241658" cy="70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95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do rattlesnakes affect humans?</a:t>
          </a:r>
          <a:endParaRPr lang="en-US" sz="2100" kern="1200" dirty="0"/>
        </a:p>
      </dsp:txBody>
      <dsp:txXfrm>
        <a:off x="488966" y="2455862"/>
        <a:ext cx="6241658" cy="701675"/>
      </dsp:txXfrm>
    </dsp:sp>
    <dsp:sp modelId="{90C41472-AC93-4D8A-BBED-2630250214B0}">
      <dsp:nvSpPr>
        <dsp:cNvPr id="0" name=""/>
        <dsp:cNvSpPr/>
      </dsp:nvSpPr>
      <dsp:spPr>
        <a:xfrm>
          <a:off x="50420" y="2368153"/>
          <a:ext cx="877093" cy="877093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FE0A1-FA65-466A-A080-807E05612FAA}">
      <dsp:nvSpPr>
        <dsp:cNvPr id="0" name=""/>
        <dsp:cNvSpPr/>
      </dsp:nvSpPr>
      <dsp:spPr>
        <a:xfrm>
          <a:off x="-4824232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9BC7B-CA45-4CFD-A3A2-91FAF22EFFDF}">
      <dsp:nvSpPr>
        <dsp:cNvPr id="0" name=""/>
        <dsp:cNvSpPr/>
      </dsp:nvSpPr>
      <dsp:spPr>
        <a:xfrm>
          <a:off x="592778" y="426720"/>
          <a:ext cx="7197425" cy="853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418" tIns="33020" rIns="33020" bIns="3302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How do rattlesnakes hunt, and what do they eat?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Infrared vision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Warm-blooded</a:t>
          </a:r>
          <a:endParaRPr lang="en-US" sz="1000" kern="1200" dirty="0"/>
        </a:p>
      </dsp:txBody>
      <dsp:txXfrm>
        <a:off x="592778" y="426720"/>
        <a:ext cx="7197425" cy="853440"/>
      </dsp:txXfrm>
    </dsp:sp>
    <dsp:sp modelId="{1F1AC4CE-89C3-41BC-AFBD-447A15F280D3}">
      <dsp:nvSpPr>
        <dsp:cNvPr id="0" name=""/>
        <dsp:cNvSpPr/>
      </dsp:nvSpPr>
      <dsp:spPr>
        <a:xfrm>
          <a:off x="59378" y="320040"/>
          <a:ext cx="1066800" cy="106680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90932-2F13-4DB9-B804-860DA2216D40}">
      <dsp:nvSpPr>
        <dsp:cNvPr id="0" name=""/>
        <dsp:cNvSpPr/>
      </dsp:nvSpPr>
      <dsp:spPr>
        <a:xfrm>
          <a:off x="903004" y="1706880"/>
          <a:ext cx="6887199" cy="853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418" tIns="33020" rIns="33020" bIns="3302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How do rattlesnakes disguise themselves and live in their natural habitat?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Western Hemisphere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Camouflage</a:t>
          </a:r>
          <a:endParaRPr lang="en-US" sz="1000" kern="1200" dirty="0"/>
        </a:p>
      </dsp:txBody>
      <dsp:txXfrm>
        <a:off x="903004" y="1706880"/>
        <a:ext cx="6887199" cy="853440"/>
      </dsp:txXfrm>
    </dsp:sp>
    <dsp:sp modelId="{B72AD49F-264A-4F50-846D-90F596B253AF}">
      <dsp:nvSpPr>
        <dsp:cNvPr id="0" name=""/>
        <dsp:cNvSpPr/>
      </dsp:nvSpPr>
      <dsp:spPr>
        <a:xfrm>
          <a:off x="369604" y="1600200"/>
          <a:ext cx="1066800" cy="1066800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EAEE9-7F7E-4A42-9E05-7B3C09292BA2}">
      <dsp:nvSpPr>
        <dsp:cNvPr id="0" name=""/>
        <dsp:cNvSpPr/>
      </dsp:nvSpPr>
      <dsp:spPr>
        <a:xfrm>
          <a:off x="592778" y="2987040"/>
          <a:ext cx="7197425" cy="853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418" tIns="33020" rIns="33020" bIns="3302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How do rattlesnakes affect humans?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Neurotoxin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Cytotoxin</a:t>
          </a:r>
          <a:endParaRPr lang="en-US" sz="1000" kern="1200" dirty="0"/>
        </a:p>
      </dsp:txBody>
      <dsp:txXfrm>
        <a:off x="592778" y="2987040"/>
        <a:ext cx="7197425" cy="853440"/>
      </dsp:txXfrm>
    </dsp:sp>
    <dsp:sp modelId="{99513AF4-8927-4665-B1A7-7C7F47BEE633}">
      <dsp:nvSpPr>
        <dsp:cNvPr id="0" name=""/>
        <dsp:cNvSpPr/>
      </dsp:nvSpPr>
      <dsp:spPr>
        <a:xfrm>
          <a:off x="59378" y="2880360"/>
          <a:ext cx="1066800" cy="1066800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28882-819C-4F6F-83F2-0C31580A18D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0558-F54B-48A1-BE0A-512AA5EB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8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20F5BD3-E3E1-4C9E-BB16-23403601597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01467F-BA35-4268-BB86-A03C8354281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BD3-E3E1-4C9E-BB16-23403601597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467F-BA35-4268-BB86-A03C83542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BD3-E3E1-4C9E-BB16-23403601597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467F-BA35-4268-BB86-A03C83542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BD3-E3E1-4C9E-BB16-23403601597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467F-BA35-4268-BB86-A03C83542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BD3-E3E1-4C9E-BB16-23403601597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467F-BA35-4268-BB86-A03C83542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BD3-E3E1-4C9E-BB16-23403601597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467F-BA35-4268-BB86-A03C835428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BD3-E3E1-4C9E-BB16-23403601597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467F-BA35-4268-BB86-A03C83542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BD3-E3E1-4C9E-BB16-23403601597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467F-BA35-4268-BB86-A03C83542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BD3-E3E1-4C9E-BB16-23403601597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467F-BA35-4268-BB86-A03C83542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BD3-E3E1-4C9E-BB16-23403601597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467F-BA35-4268-BB86-A03C8354281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BD3-E3E1-4C9E-BB16-23403601597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467F-BA35-4268-BB86-A03C83542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20F5BD3-E3E1-4C9E-BB16-23403601597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801467F-BA35-4268-BB86-A03C835428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9906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rattlesnake is one of the most venomous creatures in North America.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6576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don’t think anyone wants to be bitten by one of these </a:t>
            </a:r>
            <a:r>
              <a:rPr lang="en-US" smtClean="0"/>
              <a:t>powerful reptilians.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3" y="4724400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00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0526" y="1371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that you know the dangers of all types of rattlesnakes…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895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you do not run into their habitat without </a:t>
            </a:r>
            <a:r>
              <a:rPr lang="en-US" smtClean="0"/>
              <a:t>taking precautions.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800"/>
            <a:ext cx="3993473" cy="2657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96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Rattlesnakes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do rattlesnakes live in their natural habitat, and how do they affect humans?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372233"/>
              </p:ext>
            </p:extLst>
          </p:nvPr>
        </p:nvGraphicFramePr>
        <p:xfrm>
          <a:off x="1066800" y="25146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48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rattlesnakes hunt, and what do they 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senses</a:t>
            </a:r>
          </a:p>
          <a:p>
            <a:pPr lvl="1"/>
            <a:r>
              <a:rPr lang="en-US" dirty="0" smtClean="0"/>
              <a:t>Sensing body movement</a:t>
            </a:r>
          </a:p>
          <a:p>
            <a:pPr lvl="1"/>
            <a:r>
              <a:rPr lang="en-US" dirty="0" smtClean="0"/>
              <a:t>“Pit”</a:t>
            </a:r>
          </a:p>
          <a:p>
            <a:pPr lvl="1"/>
            <a:r>
              <a:rPr lang="en-US" dirty="0" smtClean="0"/>
              <a:t>Infrared/ good eyes</a:t>
            </a:r>
          </a:p>
          <a:p>
            <a:r>
              <a:rPr lang="en-US" dirty="0" smtClean="0"/>
              <a:t>Hunting</a:t>
            </a:r>
          </a:p>
          <a:p>
            <a:pPr lvl="1"/>
            <a:r>
              <a:rPr lang="en-US" dirty="0" smtClean="0"/>
              <a:t>“Sheath”</a:t>
            </a:r>
          </a:p>
          <a:p>
            <a:pPr lvl="1"/>
            <a:r>
              <a:rPr lang="en-US" dirty="0" smtClean="0"/>
              <a:t>Fangs/poison gland</a:t>
            </a:r>
          </a:p>
          <a:p>
            <a:pPr lvl="1"/>
            <a:r>
              <a:rPr lang="en-US" dirty="0" smtClean="0"/>
              <a:t>Multi-positional attack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0"/>
            <a:ext cx="32766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772400" y="45339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Sheath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7848600" y="4114800"/>
            <a:ext cx="342900" cy="4191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6600" y="4873934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Fang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7429500" y="4533900"/>
            <a:ext cx="114300" cy="34003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6713309" y="3905794"/>
            <a:ext cx="915673" cy="326572"/>
          </a:xfrm>
          <a:custGeom>
            <a:avLst/>
            <a:gdLst>
              <a:gd name="connsiteX0" fmla="*/ 784771 w 915673"/>
              <a:gd name="connsiteY0" fmla="*/ 261257 h 326572"/>
              <a:gd name="connsiteX1" fmla="*/ 719457 w 915673"/>
              <a:gd name="connsiteY1" fmla="*/ 248195 h 326572"/>
              <a:gd name="connsiteX2" fmla="*/ 680268 w 915673"/>
              <a:gd name="connsiteY2" fmla="*/ 235132 h 326572"/>
              <a:gd name="connsiteX3" fmla="*/ 484325 w 915673"/>
              <a:gd name="connsiteY3" fmla="*/ 248195 h 326572"/>
              <a:gd name="connsiteX4" fmla="*/ 366760 w 915673"/>
              <a:gd name="connsiteY4" fmla="*/ 274320 h 326572"/>
              <a:gd name="connsiteX5" fmla="*/ 327571 w 915673"/>
              <a:gd name="connsiteY5" fmla="*/ 287383 h 326572"/>
              <a:gd name="connsiteX6" fmla="*/ 262257 w 915673"/>
              <a:gd name="connsiteY6" fmla="*/ 300446 h 326572"/>
              <a:gd name="connsiteX7" fmla="*/ 144691 w 915673"/>
              <a:gd name="connsiteY7" fmla="*/ 326572 h 326572"/>
              <a:gd name="connsiteX8" fmla="*/ 1000 w 915673"/>
              <a:gd name="connsiteY8" fmla="*/ 274320 h 326572"/>
              <a:gd name="connsiteX9" fmla="*/ 92440 w 915673"/>
              <a:gd name="connsiteY9" fmla="*/ 156755 h 326572"/>
              <a:gd name="connsiteX10" fmla="*/ 170817 w 915673"/>
              <a:gd name="connsiteY10" fmla="*/ 130629 h 326572"/>
              <a:gd name="connsiteX11" fmla="*/ 210005 w 915673"/>
              <a:gd name="connsiteY11" fmla="*/ 104503 h 326572"/>
              <a:gd name="connsiteX12" fmla="*/ 314508 w 915673"/>
              <a:gd name="connsiteY12" fmla="*/ 78377 h 326572"/>
              <a:gd name="connsiteX13" fmla="*/ 432074 w 915673"/>
              <a:gd name="connsiteY13" fmla="*/ 39189 h 326572"/>
              <a:gd name="connsiteX14" fmla="*/ 471262 w 915673"/>
              <a:gd name="connsiteY14" fmla="*/ 26126 h 326572"/>
              <a:gd name="connsiteX15" fmla="*/ 614954 w 915673"/>
              <a:gd name="connsiteY15" fmla="*/ 0 h 326572"/>
              <a:gd name="connsiteX16" fmla="*/ 784771 w 915673"/>
              <a:gd name="connsiteY16" fmla="*/ 26126 h 326572"/>
              <a:gd name="connsiteX17" fmla="*/ 823960 w 915673"/>
              <a:gd name="connsiteY17" fmla="*/ 39189 h 326572"/>
              <a:gd name="connsiteX18" fmla="*/ 863148 w 915673"/>
              <a:gd name="connsiteY18" fmla="*/ 130629 h 326572"/>
              <a:gd name="connsiteX19" fmla="*/ 889274 w 915673"/>
              <a:gd name="connsiteY19" fmla="*/ 222069 h 326572"/>
              <a:gd name="connsiteX20" fmla="*/ 915400 w 915673"/>
              <a:gd name="connsiteY20" fmla="*/ 287383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5673" h="326572">
                <a:moveTo>
                  <a:pt x="784771" y="261257"/>
                </a:moveTo>
                <a:cubicBezTo>
                  <a:pt x="763000" y="256903"/>
                  <a:pt x="740997" y="253580"/>
                  <a:pt x="719457" y="248195"/>
                </a:cubicBezTo>
                <a:cubicBezTo>
                  <a:pt x="706098" y="244855"/>
                  <a:pt x="694038" y="235132"/>
                  <a:pt x="680268" y="235132"/>
                </a:cubicBezTo>
                <a:cubicBezTo>
                  <a:pt x="614809" y="235132"/>
                  <a:pt x="549639" y="243841"/>
                  <a:pt x="484325" y="248195"/>
                </a:cubicBezTo>
                <a:cubicBezTo>
                  <a:pt x="396103" y="277601"/>
                  <a:pt x="504706" y="243665"/>
                  <a:pt x="366760" y="274320"/>
                </a:cubicBezTo>
                <a:cubicBezTo>
                  <a:pt x="353318" y="277307"/>
                  <a:pt x="340929" y="284043"/>
                  <a:pt x="327571" y="287383"/>
                </a:cubicBezTo>
                <a:cubicBezTo>
                  <a:pt x="306031" y="292768"/>
                  <a:pt x="283931" y="295630"/>
                  <a:pt x="262257" y="300446"/>
                </a:cubicBezTo>
                <a:cubicBezTo>
                  <a:pt x="96227" y="337342"/>
                  <a:pt x="341678" y="287174"/>
                  <a:pt x="144691" y="326572"/>
                </a:cubicBezTo>
                <a:cubicBezTo>
                  <a:pt x="110841" y="322811"/>
                  <a:pt x="9450" y="341923"/>
                  <a:pt x="1000" y="274320"/>
                </a:cubicBezTo>
                <a:cubicBezTo>
                  <a:pt x="-7025" y="210125"/>
                  <a:pt x="34118" y="176196"/>
                  <a:pt x="92440" y="156755"/>
                </a:cubicBezTo>
                <a:lnTo>
                  <a:pt x="170817" y="130629"/>
                </a:lnTo>
                <a:cubicBezTo>
                  <a:pt x="183880" y="121920"/>
                  <a:pt x="195963" y="111524"/>
                  <a:pt x="210005" y="104503"/>
                </a:cubicBezTo>
                <a:cubicBezTo>
                  <a:pt x="241712" y="88649"/>
                  <a:pt x="281719" y="87319"/>
                  <a:pt x="314508" y="78377"/>
                </a:cubicBezTo>
                <a:cubicBezTo>
                  <a:pt x="314518" y="78374"/>
                  <a:pt x="412475" y="45722"/>
                  <a:pt x="432074" y="39189"/>
                </a:cubicBezTo>
                <a:cubicBezTo>
                  <a:pt x="445137" y="34835"/>
                  <a:pt x="457760" y="28826"/>
                  <a:pt x="471262" y="26126"/>
                </a:cubicBezTo>
                <a:cubicBezTo>
                  <a:pt x="562549" y="7869"/>
                  <a:pt x="514676" y="16713"/>
                  <a:pt x="614954" y="0"/>
                </a:cubicBezTo>
                <a:cubicBezTo>
                  <a:pt x="678410" y="7932"/>
                  <a:pt x="724927" y="11165"/>
                  <a:pt x="784771" y="26126"/>
                </a:cubicBezTo>
                <a:cubicBezTo>
                  <a:pt x="798129" y="29466"/>
                  <a:pt x="810897" y="34835"/>
                  <a:pt x="823960" y="39189"/>
                </a:cubicBezTo>
                <a:cubicBezTo>
                  <a:pt x="847183" y="85635"/>
                  <a:pt x="850334" y="85780"/>
                  <a:pt x="863148" y="130629"/>
                </a:cubicBezTo>
                <a:cubicBezTo>
                  <a:pt x="868728" y="150159"/>
                  <a:pt x="878834" y="201190"/>
                  <a:pt x="889274" y="222069"/>
                </a:cubicBezTo>
                <a:cubicBezTo>
                  <a:pt x="920231" y="283982"/>
                  <a:pt x="915400" y="236971"/>
                  <a:pt x="915400" y="28738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86501" y="3059723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Poison gland</a:t>
            </a:r>
            <a:endParaRPr lang="en-US" sz="1200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6858001" y="3336722"/>
            <a:ext cx="380999" cy="70187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rattlesnakes hunt, and what do they 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Diet</a:t>
            </a:r>
          </a:p>
          <a:p>
            <a:pPr lvl="1"/>
            <a:r>
              <a:rPr lang="en-US" dirty="0" smtClean="0"/>
              <a:t>Reptiles/amphibians</a:t>
            </a:r>
          </a:p>
          <a:p>
            <a:pPr lvl="1"/>
            <a:r>
              <a:rPr lang="en-US" dirty="0" smtClean="0"/>
              <a:t>Ground birds</a:t>
            </a:r>
          </a:p>
          <a:p>
            <a:pPr lvl="1"/>
            <a:r>
              <a:rPr lang="en-US" dirty="0" smtClean="0"/>
              <a:t>Rodents</a:t>
            </a:r>
          </a:p>
          <a:p>
            <a:pPr lvl="1"/>
            <a:r>
              <a:rPr lang="en-US" dirty="0" smtClean="0"/>
              <a:t>Small mammals</a:t>
            </a:r>
          </a:p>
          <a:p>
            <a:pPr lvl="1"/>
            <a:r>
              <a:rPr lang="en-US" dirty="0" smtClean="0"/>
              <a:t>Warm-blooded animals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011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71800"/>
            <a:ext cx="3342327" cy="2676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543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do rattlesnakes disguise themselves and live in their natural habitat?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Western Hemisphere</a:t>
            </a:r>
          </a:p>
          <a:p>
            <a:pPr lvl="1"/>
            <a:r>
              <a:rPr lang="en-US" dirty="0" smtClean="0"/>
              <a:t>Canada</a:t>
            </a:r>
          </a:p>
          <a:p>
            <a:pPr lvl="1"/>
            <a:r>
              <a:rPr lang="en-US" dirty="0" smtClean="0"/>
              <a:t>USA</a:t>
            </a:r>
          </a:p>
          <a:p>
            <a:pPr lvl="1"/>
            <a:r>
              <a:rPr lang="en-US" dirty="0" smtClean="0"/>
              <a:t>South/Central America</a:t>
            </a:r>
          </a:p>
          <a:p>
            <a:r>
              <a:rPr lang="en-US" dirty="0" smtClean="0"/>
              <a:t>Over thirty species</a:t>
            </a:r>
          </a:p>
          <a:p>
            <a:pPr lvl="1"/>
            <a:r>
              <a:rPr lang="en-US" dirty="0" smtClean="0"/>
              <a:t>Brown, black, tan, green</a:t>
            </a:r>
          </a:p>
          <a:p>
            <a:pPr lvl="1"/>
            <a:r>
              <a:rPr lang="en-US" dirty="0" smtClean="0"/>
              <a:t>Young born in summer</a:t>
            </a:r>
          </a:p>
          <a:p>
            <a:pPr lvl="1"/>
            <a:r>
              <a:rPr lang="en-US" dirty="0" smtClean="0"/>
              <a:t>Every molt another rattle ring</a:t>
            </a:r>
          </a:p>
          <a:p>
            <a:pPr lvl="1"/>
            <a:r>
              <a:rPr lang="en-US" dirty="0" smtClean="0"/>
              <a:t>Rattle made of old molted skin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3373345" cy="2749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eeform 4"/>
          <p:cNvSpPr/>
          <p:nvPr/>
        </p:nvSpPr>
        <p:spPr>
          <a:xfrm>
            <a:off x="5316219" y="2275114"/>
            <a:ext cx="1341829" cy="2338252"/>
          </a:xfrm>
          <a:custGeom>
            <a:avLst/>
            <a:gdLst>
              <a:gd name="connsiteX0" fmla="*/ 1337855 w 1341829"/>
              <a:gd name="connsiteY0" fmla="*/ 2246812 h 2338252"/>
              <a:gd name="connsiteX1" fmla="*/ 1311730 w 1341829"/>
              <a:gd name="connsiteY1" fmla="*/ 2050869 h 2338252"/>
              <a:gd name="connsiteX2" fmla="*/ 1272541 w 1341829"/>
              <a:gd name="connsiteY2" fmla="*/ 1881052 h 2338252"/>
              <a:gd name="connsiteX3" fmla="*/ 1233352 w 1341829"/>
              <a:gd name="connsiteY3" fmla="*/ 1737360 h 2338252"/>
              <a:gd name="connsiteX4" fmla="*/ 1207227 w 1341829"/>
              <a:gd name="connsiteY4" fmla="*/ 1685109 h 2338252"/>
              <a:gd name="connsiteX5" fmla="*/ 1181101 w 1341829"/>
              <a:gd name="connsiteY5" fmla="*/ 1567543 h 2338252"/>
              <a:gd name="connsiteX6" fmla="*/ 1154975 w 1341829"/>
              <a:gd name="connsiteY6" fmla="*/ 1502229 h 2338252"/>
              <a:gd name="connsiteX7" fmla="*/ 1141912 w 1341829"/>
              <a:gd name="connsiteY7" fmla="*/ 1423852 h 2338252"/>
              <a:gd name="connsiteX8" fmla="*/ 1128850 w 1341829"/>
              <a:gd name="connsiteY8" fmla="*/ 1384663 h 2338252"/>
              <a:gd name="connsiteX9" fmla="*/ 1115787 w 1341829"/>
              <a:gd name="connsiteY9" fmla="*/ 1332412 h 2338252"/>
              <a:gd name="connsiteX10" fmla="*/ 1089661 w 1341829"/>
              <a:gd name="connsiteY10" fmla="*/ 1227909 h 2338252"/>
              <a:gd name="connsiteX11" fmla="*/ 1063535 w 1341829"/>
              <a:gd name="connsiteY11" fmla="*/ 1136469 h 2338252"/>
              <a:gd name="connsiteX12" fmla="*/ 1024347 w 1341829"/>
              <a:gd name="connsiteY12" fmla="*/ 1110343 h 2338252"/>
              <a:gd name="connsiteX13" fmla="*/ 998221 w 1341829"/>
              <a:gd name="connsiteY13" fmla="*/ 1071155 h 2338252"/>
              <a:gd name="connsiteX14" fmla="*/ 959032 w 1341829"/>
              <a:gd name="connsiteY14" fmla="*/ 1031966 h 2338252"/>
              <a:gd name="connsiteX15" fmla="*/ 945970 w 1341829"/>
              <a:gd name="connsiteY15" fmla="*/ 992777 h 2338252"/>
              <a:gd name="connsiteX16" fmla="*/ 919844 w 1341829"/>
              <a:gd name="connsiteY16" fmla="*/ 953589 h 2338252"/>
              <a:gd name="connsiteX17" fmla="*/ 906781 w 1341829"/>
              <a:gd name="connsiteY17" fmla="*/ 914400 h 2338252"/>
              <a:gd name="connsiteX18" fmla="*/ 880655 w 1341829"/>
              <a:gd name="connsiteY18" fmla="*/ 875212 h 2338252"/>
              <a:gd name="connsiteX19" fmla="*/ 893718 w 1341829"/>
              <a:gd name="connsiteY19" fmla="*/ 653143 h 2338252"/>
              <a:gd name="connsiteX20" fmla="*/ 880655 w 1341829"/>
              <a:gd name="connsiteY20" fmla="*/ 365760 h 2338252"/>
              <a:gd name="connsiteX21" fmla="*/ 815341 w 1341829"/>
              <a:gd name="connsiteY21" fmla="*/ 248195 h 2338252"/>
              <a:gd name="connsiteX22" fmla="*/ 776152 w 1341829"/>
              <a:gd name="connsiteY22" fmla="*/ 235132 h 2338252"/>
              <a:gd name="connsiteX23" fmla="*/ 619398 w 1341829"/>
              <a:gd name="connsiteY23" fmla="*/ 130629 h 2338252"/>
              <a:gd name="connsiteX24" fmla="*/ 541021 w 1341829"/>
              <a:gd name="connsiteY24" fmla="*/ 78377 h 2338252"/>
              <a:gd name="connsiteX25" fmla="*/ 462644 w 1341829"/>
              <a:gd name="connsiteY25" fmla="*/ 52252 h 2338252"/>
              <a:gd name="connsiteX26" fmla="*/ 358141 w 1341829"/>
              <a:gd name="connsiteY26" fmla="*/ 26126 h 2338252"/>
              <a:gd name="connsiteX27" fmla="*/ 253638 w 1341829"/>
              <a:gd name="connsiteY27" fmla="*/ 0 h 2338252"/>
              <a:gd name="connsiteX28" fmla="*/ 123010 w 1341829"/>
              <a:gd name="connsiteY28" fmla="*/ 13063 h 2338252"/>
              <a:gd name="connsiteX29" fmla="*/ 83821 w 1341829"/>
              <a:gd name="connsiteY29" fmla="*/ 26126 h 2338252"/>
              <a:gd name="connsiteX30" fmla="*/ 44632 w 1341829"/>
              <a:gd name="connsiteY30" fmla="*/ 104503 h 2338252"/>
              <a:gd name="connsiteX31" fmla="*/ 18507 w 1341829"/>
              <a:gd name="connsiteY31" fmla="*/ 143692 h 2338252"/>
              <a:gd name="connsiteX32" fmla="*/ 18507 w 1341829"/>
              <a:gd name="connsiteY32" fmla="*/ 496389 h 2338252"/>
              <a:gd name="connsiteX33" fmla="*/ 31570 w 1341829"/>
              <a:gd name="connsiteY33" fmla="*/ 653143 h 2338252"/>
              <a:gd name="connsiteX34" fmla="*/ 57695 w 1341829"/>
              <a:gd name="connsiteY34" fmla="*/ 744583 h 2338252"/>
              <a:gd name="connsiteX35" fmla="*/ 96884 w 1341829"/>
              <a:gd name="connsiteY35" fmla="*/ 914400 h 2338252"/>
              <a:gd name="connsiteX36" fmla="*/ 149135 w 1341829"/>
              <a:gd name="connsiteY36" fmla="*/ 992777 h 2338252"/>
              <a:gd name="connsiteX37" fmla="*/ 201387 w 1341829"/>
              <a:gd name="connsiteY37" fmla="*/ 1097280 h 2338252"/>
              <a:gd name="connsiteX38" fmla="*/ 227512 w 1341829"/>
              <a:gd name="connsiteY38" fmla="*/ 1175657 h 2338252"/>
              <a:gd name="connsiteX39" fmla="*/ 240575 w 1341829"/>
              <a:gd name="connsiteY39" fmla="*/ 1214846 h 2338252"/>
              <a:gd name="connsiteX40" fmla="*/ 266701 w 1341829"/>
              <a:gd name="connsiteY40" fmla="*/ 1254035 h 2338252"/>
              <a:gd name="connsiteX41" fmla="*/ 279764 w 1341829"/>
              <a:gd name="connsiteY41" fmla="*/ 1306286 h 2338252"/>
              <a:gd name="connsiteX42" fmla="*/ 305890 w 1341829"/>
              <a:gd name="connsiteY42" fmla="*/ 1384663 h 2338252"/>
              <a:gd name="connsiteX43" fmla="*/ 318952 w 1341829"/>
              <a:gd name="connsiteY43" fmla="*/ 1423852 h 2338252"/>
              <a:gd name="connsiteX44" fmla="*/ 371204 w 1341829"/>
              <a:gd name="connsiteY44" fmla="*/ 1580606 h 2338252"/>
              <a:gd name="connsiteX45" fmla="*/ 397330 w 1341829"/>
              <a:gd name="connsiteY45" fmla="*/ 1658983 h 2338252"/>
              <a:gd name="connsiteX46" fmla="*/ 423455 w 1341829"/>
              <a:gd name="connsiteY46" fmla="*/ 1724297 h 2338252"/>
              <a:gd name="connsiteX47" fmla="*/ 475707 w 1341829"/>
              <a:gd name="connsiteY47" fmla="*/ 1841863 h 2338252"/>
              <a:gd name="connsiteX48" fmla="*/ 501832 w 1341829"/>
              <a:gd name="connsiteY48" fmla="*/ 1946366 h 2338252"/>
              <a:gd name="connsiteX49" fmla="*/ 527958 w 1341829"/>
              <a:gd name="connsiteY49" fmla="*/ 1985555 h 2338252"/>
              <a:gd name="connsiteX50" fmla="*/ 554084 w 1341829"/>
              <a:gd name="connsiteY50" fmla="*/ 2063932 h 2338252"/>
              <a:gd name="connsiteX51" fmla="*/ 567147 w 1341829"/>
              <a:gd name="connsiteY51" fmla="*/ 2103120 h 2338252"/>
              <a:gd name="connsiteX52" fmla="*/ 593272 w 1341829"/>
              <a:gd name="connsiteY52" fmla="*/ 2142309 h 2338252"/>
              <a:gd name="connsiteX53" fmla="*/ 645524 w 1341829"/>
              <a:gd name="connsiteY53" fmla="*/ 2259875 h 2338252"/>
              <a:gd name="connsiteX54" fmla="*/ 776152 w 1341829"/>
              <a:gd name="connsiteY54" fmla="*/ 2312126 h 2338252"/>
              <a:gd name="connsiteX55" fmla="*/ 854530 w 1341829"/>
              <a:gd name="connsiteY55" fmla="*/ 2338252 h 2338252"/>
              <a:gd name="connsiteX56" fmla="*/ 972095 w 1341829"/>
              <a:gd name="connsiteY56" fmla="*/ 2325189 h 2338252"/>
              <a:gd name="connsiteX57" fmla="*/ 1050472 w 1341829"/>
              <a:gd name="connsiteY57" fmla="*/ 2312126 h 2338252"/>
              <a:gd name="connsiteX58" fmla="*/ 1141912 w 1341829"/>
              <a:gd name="connsiteY58" fmla="*/ 2299063 h 2338252"/>
              <a:gd name="connsiteX59" fmla="*/ 1220290 w 1341829"/>
              <a:gd name="connsiteY59" fmla="*/ 2272937 h 2338252"/>
              <a:gd name="connsiteX60" fmla="*/ 1259478 w 1341829"/>
              <a:gd name="connsiteY60" fmla="*/ 2246812 h 2338252"/>
              <a:gd name="connsiteX61" fmla="*/ 1337855 w 1341829"/>
              <a:gd name="connsiteY61" fmla="*/ 2246812 h 233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41829" h="2338252">
                <a:moveTo>
                  <a:pt x="1337855" y="2246812"/>
                </a:moveTo>
                <a:cubicBezTo>
                  <a:pt x="1346564" y="2214155"/>
                  <a:pt x="1342274" y="2279953"/>
                  <a:pt x="1311730" y="2050869"/>
                </a:cubicBezTo>
                <a:cubicBezTo>
                  <a:pt x="1303937" y="1992420"/>
                  <a:pt x="1284141" y="1939051"/>
                  <a:pt x="1272541" y="1881052"/>
                </a:cubicBezTo>
                <a:cubicBezTo>
                  <a:pt x="1262985" y="1833271"/>
                  <a:pt x="1255451" y="1781559"/>
                  <a:pt x="1233352" y="1737360"/>
                </a:cubicBezTo>
                <a:cubicBezTo>
                  <a:pt x="1224644" y="1719943"/>
                  <a:pt x="1214898" y="1703007"/>
                  <a:pt x="1207227" y="1685109"/>
                </a:cubicBezTo>
                <a:cubicBezTo>
                  <a:pt x="1182563" y="1627559"/>
                  <a:pt x="1202632" y="1646489"/>
                  <a:pt x="1181101" y="1567543"/>
                </a:cubicBezTo>
                <a:cubicBezTo>
                  <a:pt x="1174931" y="1544921"/>
                  <a:pt x="1163684" y="1524000"/>
                  <a:pt x="1154975" y="1502229"/>
                </a:cubicBezTo>
                <a:cubicBezTo>
                  <a:pt x="1150621" y="1476103"/>
                  <a:pt x="1147657" y="1449707"/>
                  <a:pt x="1141912" y="1423852"/>
                </a:cubicBezTo>
                <a:cubicBezTo>
                  <a:pt x="1138925" y="1410410"/>
                  <a:pt x="1132633" y="1397903"/>
                  <a:pt x="1128850" y="1384663"/>
                </a:cubicBezTo>
                <a:cubicBezTo>
                  <a:pt x="1123918" y="1367401"/>
                  <a:pt x="1119682" y="1349938"/>
                  <a:pt x="1115787" y="1332412"/>
                </a:cubicBezTo>
                <a:cubicBezTo>
                  <a:pt x="1075947" y="1153135"/>
                  <a:pt x="1124677" y="1350462"/>
                  <a:pt x="1089661" y="1227909"/>
                </a:cubicBezTo>
                <a:cubicBezTo>
                  <a:pt x="1088618" y="1224258"/>
                  <a:pt x="1070496" y="1145170"/>
                  <a:pt x="1063535" y="1136469"/>
                </a:cubicBezTo>
                <a:cubicBezTo>
                  <a:pt x="1053728" y="1124210"/>
                  <a:pt x="1037410" y="1119052"/>
                  <a:pt x="1024347" y="1110343"/>
                </a:cubicBezTo>
                <a:cubicBezTo>
                  <a:pt x="1015638" y="1097280"/>
                  <a:pt x="1008272" y="1083216"/>
                  <a:pt x="998221" y="1071155"/>
                </a:cubicBezTo>
                <a:cubicBezTo>
                  <a:pt x="986394" y="1056963"/>
                  <a:pt x="969279" y="1047337"/>
                  <a:pt x="959032" y="1031966"/>
                </a:cubicBezTo>
                <a:cubicBezTo>
                  <a:pt x="951394" y="1020509"/>
                  <a:pt x="952128" y="1005093"/>
                  <a:pt x="945970" y="992777"/>
                </a:cubicBezTo>
                <a:cubicBezTo>
                  <a:pt x="938949" y="978735"/>
                  <a:pt x="928553" y="966652"/>
                  <a:pt x="919844" y="953589"/>
                </a:cubicBezTo>
                <a:cubicBezTo>
                  <a:pt x="915490" y="940526"/>
                  <a:pt x="912939" y="926716"/>
                  <a:pt x="906781" y="914400"/>
                </a:cubicBezTo>
                <a:cubicBezTo>
                  <a:pt x="899760" y="900358"/>
                  <a:pt x="881439" y="890892"/>
                  <a:pt x="880655" y="875212"/>
                </a:cubicBezTo>
                <a:cubicBezTo>
                  <a:pt x="876952" y="801154"/>
                  <a:pt x="889364" y="727166"/>
                  <a:pt x="893718" y="653143"/>
                </a:cubicBezTo>
                <a:cubicBezTo>
                  <a:pt x="889364" y="557349"/>
                  <a:pt x="888302" y="461348"/>
                  <a:pt x="880655" y="365760"/>
                </a:cubicBezTo>
                <a:cubicBezTo>
                  <a:pt x="878134" y="334248"/>
                  <a:pt x="828547" y="252597"/>
                  <a:pt x="815341" y="248195"/>
                </a:cubicBezTo>
                <a:lnTo>
                  <a:pt x="776152" y="235132"/>
                </a:lnTo>
                <a:lnTo>
                  <a:pt x="619398" y="130629"/>
                </a:lnTo>
                <a:lnTo>
                  <a:pt x="541021" y="78377"/>
                </a:lnTo>
                <a:lnTo>
                  <a:pt x="462644" y="52252"/>
                </a:lnTo>
                <a:cubicBezTo>
                  <a:pt x="387723" y="27279"/>
                  <a:pt x="460609" y="49773"/>
                  <a:pt x="358141" y="26126"/>
                </a:cubicBezTo>
                <a:cubicBezTo>
                  <a:pt x="323154" y="18052"/>
                  <a:pt x="253638" y="0"/>
                  <a:pt x="253638" y="0"/>
                </a:cubicBezTo>
                <a:cubicBezTo>
                  <a:pt x="210095" y="4354"/>
                  <a:pt x="166261" y="6409"/>
                  <a:pt x="123010" y="13063"/>
                </a:cubicBezTo>
                <a:cubicBezTo>
                  <a:pt x="109401" y="15157"/>
                  <a:pt x="94573" y="17524"/>
                  <a:pt x="83821" y="26126"/>
                </a:cubicBezTo>
                <a:cubicBezTo>
                  <a:pt x="52625" y="51083"/>
                  <a:pt x="60408" y="72951"/>
                  <a:pt x="44632" y="104503"/>
                </a:cubicBezTo>
                <a:cubicBezTo>
                  <a:pt x="37611" y="118545"/>
                  <a:pt x="27215" y="130629"/>
                  <a:pt x="18507" y="143692"/>
                </a:cubicBezTo>
                <a:cubicBezTo>
                  <a:pt x="-12622" y="299335"/>
                  <a:pt x="1238" y="202816"/>
                  <a:pt x="18507" y="496389"/>
                </a:cubicBezTo>
                <a:cubicBezTo>
                  <a:pt x="21586" y="548731"/>
                  <a:pt x="25067" y="601115"/>
                  <a:pt x="31570" y="653143"/>
                </a:cubicBezTo>
                <a:cubicBezTo>
                  <a:pt x="34851" y="679394"/>
                  <a:pt x="49017" y="718549"/>
                  <a:pt x="57695" y="744583"/>
                </a:cubicBezTo>
                <a:cubicBezTo>
                  <a:pt x="63718" y="786741"/>
                  <a:pt x="70802" y="875277"/>
                  <a:pt x="96884" y="914400"/>
                </a:cubicBezTo>
                <a:cubicBezTo>
                  <a:pt x="114301" y="940526"/>
                  <a:pt x="137474" y="963624"/>
                  <a:pt x="149135" y="992777"/>
                </a:cubicBezTo>
                <a:cubicBezTo>
                  <a:pt x="181092" y="1072669"/>
                  <a:pt x="162254" y="1038582"/>
                  <a:pt x="201387" y="1097280"/>
                </a:cubicBezTo>
                <a:lnTo>
                  <a:pt x="227512" y="1175657"/>
                </a:lnTo>
                <a:cubicBezTo>
                  <a:pt x="231866" y="1188720"/>
                  <a:pt x="232937" y="1203389"/>
                  <a:pt x="240575" y="1214846"/>
                </a:cubicBezTo>
                <a:lnTo>
                  <a:pt x="266701" y="1254035"/>
                </a:lnTo>
                <a:cubicBezTo>
                  <a:pt x="271055" y="1271452"/>
                  <a:pt x="274605" y="1289090"/>
                  <a:pt x="279764" y="1306286"/>
                </a:cubicBezTo>
                <a:cubicBezTo>
                  <a:pt x="287677" y="1332663"/>
                  <a:pt x="297182" y="1358537"/>
                  <a:pt x="305890" y="1384663"/>
                </a:cubicBezTo>
                <a:lnTo>
                  <a:pt x="318952" y="1423852"/>
                </a:lnTo>
                <a:lnTo>
                  <a:pt x="371204" y="1580606"/>
                </a:lnTo>
                <a:lnTo>
                  <a:pt x="397330" y="1658983"/>
                </a:lnTo>
                <a:cubicBezTo>
                  <a:pt x="406038" y="1680754"/>
                  <a:pt x="415442" y="1702260"/>
                  <a:pt x="423455" y="1724297"/>
                </a:cubicBezTo>
                <a:cubicBezTo>
                  <a:pt x="460763" y="1826894"/>
                  <a:pt x="430761" y="1774445"/>
                  <a:pt x="475707" y="1841863"/>
                </a:cubicBezTo>
                <a:cubicBezTo>
                  <a:pt x="480674" y="1866698"/>
                  <a:pt x="488445" y="1919592"/>
                  <a:pt x="501832" y="1946366"/>
                </a:cubicBezTo>
                <a:cubicBezTo>
                  <a:pt x="508853" y="1960408"/>
                  <a:pt x="521582" y="1971208"/>
                  <a:pt x="527958" y="1985555"/>
                </a:cubicBezTo>
                <a:cubicBezTo>
                  <a:pt x="539143" y="2010720"/>
                  <a:pt x="545375" y="2037806"/>
                  <a:pt x="554084" y="2063932"/>
                </a:cubicBezTo>
                <a:cubicBezTo>
                  <a:pt x="558438" y="2076995"/>
                  <a:pt x="559509" y="2091663"/>
                  <a:pt x="567147" y="2103120"/>
                </a:cubicBezTo>
                <a:cubicBezTo>
                  <a:pt x="575855" y="2116183"/>
                  <a:pt x="586896" y="2127963"/>
                  <a:pt x="593272" y="2142309"/>
                </a:cubicBezTo>
                <a:cubicBezTo>
                  <a:pt x="613967" y="2188873"/>
                  <a:pt x="610049" y="2224400"/>
                  <a:pt x="645524" y="2259875"/>
                </a:cubicBezTo>
                <a:cubicBezTo>
                  <a:pt x="680869" y="2295220"/>
                  <a:pt x="731232" y="2298650"/>
                  <a:pt x="776152" y="2312126"/>
                </a:cubicBezTo>
                <a:cubicBezTo>
                  <a:pt x="802530" y="2320039"/>
                  <a:pt x="854530" y="2338252"/>
                  <a:pt x="854530" y="2338252"/>
                </a:cubicBezTo>
                <a:cubicBezTo>
                  <a:pt x="893718" y="2333898"/>
                  <a:pt x="933011" y="2330400"/>
                  <a:pt x="972095" y="2325189"/>
                </a:cubicBezTo>
                <a:cubicBezTo>
                  <a:pt x="998349" y="2321688"/>
                  <a:pt x="1024294" y="2316153"/>
                  <a:pt x="1050472" y="2312126"/>
                </a:cubicBezTo>
                <a:cubicBezTo>
                  <a:pt x="1080903" y="2307444"/>
                  <a:pt x="1111432" y="2303417"/>
                  <a:pt x="1141912" y="2299063"/>
                </a:cubicBezTo>
                <a:cubicBezTo>
                  <a:pt x="1168038" y="2290354"/>
                  <a:pt x="1197376" y="2288213"/>
                  <a:pt x="1220290" y="2272937"/>
                </a:cubicBezTo>
                <a:cubicBezTo>
                  <a:pt x="1233353" y="2264229"/>
                  <a:pt x="1245436" y="2253833"/>
                  <a:pt x="1259478" y="2246812"/>
                </a:cubicBezTo>
                <a:cubicBezTo>
                  <a:pt x="1271794" y="2240654"/>
                  <a:pt x="1329146" y="2279469"/>
                  <a:pt x="1337855" y="2246812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rattlesnakes affect humans?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Neurotoxin</a:t>
            </a:r>
          </a:p>
          <a:p>
            <a:pPr lvl="1"/>
            <a:r>
              <a:rPr lang="en-US" dirty="0" smtClean="0"/>
              <a:t>“Pins and needles”</a:t>
            </a:r>
          </a:p>
          <a:p>
            <a:pPr lvl="1"/>
            <a:r>
              <a:rPr lang="en-US" dirty="0" smtClean="0"/>
              <a:t>Attacks/kills nerves</a:t>
            </a:r>
          </a:p>
          <a:p>
            <a:pPr lvl="1"/>
            <a:r>
              <a:rPr lang="en-US" dirty="0" smtClean="0"/>
              <a:t>Painless</a:t>
            </a:r>
          </a:p>
          <a:p>
            <a:pPr lvl="1"/>
            <a:r>
              <a:rPr lang="en-US" dirty="0" smtClean="0"/>
              <a:t>Paralyze or death</a:t>
            </a:r>
          </a:p>
          <a:p>
            <a:r>
              <a:rPr lang="en-US" dirty="0" smtClean="0"/>
              <a:t>Cytotoxin</a:t>
            </a:r>
          </a:p>
          <a:p>
            <a:pPr lvl="1"/>
            <a:r>
              <a:rPr lang="en-US" dirty="0" smtClean="0"/>
              <a:t>Attacks blood/tissue</a:t>
            </a:r>
          </a:p>
          <a:p>
            <a:pPr lvl="1"/>
            <a:r>
              <a:rPr lang="en-US" dirty="0" smtClean="0"/>
              <a:t>Pain/swelling</a:t>
            </a:r>
          </a:p>
          <a:p>
            <a:pPr lvl="1"/>
            <a:r>
              <a:rPr lang="en-US" dirty="0" smtClean="0"/>
              <a:t>Death</a:t>
            </a:r>
          </a:p>
          <a:p>
            <a:r>
              <a:rPr lang="en-US" dirty="0" smtClean="0"/>
              <a:t>Enzymes</a:t>
            </a:r>
          </a:p>
          <a:p>
            <a:pPr lvl="1"/>
            <a:r>
              <a:rPr lang="en-US" dirty="0" smtClean="0"/>
              <a:t>Five to six 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Rattlesnakes in Action</a:t>
            </a:r>
            <a:endParaRPr lang="en-US" dirty="0"/>
          </a:p>
        </p:txBody>
      </p:sp>
      <p:pic>
        <p:nvPicPr>
          <p:cNvPr id="4" name="Diamondback_Rattlesnakes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8946.778399999999" end="54933.217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2133600"/>
            <a:ext cx="6705600" cy="3934570"/>
          </a:xfrm>
        </p:spPr>
      </p:pic>
    </p:spTree>
    <p:extLst>
      <p:ext uri="{BB962C8B-B14F-4D97-AF65-F5344CB8AC3E}">
        <p14:creationId xmlns:p14="http://schemas.microsoft.com/office/powerpoint/2010/main" val="32081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do rattlesnakes live in their natural habitat, and how do they affect humans?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085533"/>
              </p:ext>
            </p:extLst>
          </p:nvPr>
        </p:nvGraphicFramePr>
        <p:xfrm>
          <a:off x="762000" y="2209800"/>
          <a:ext cx="7848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111</TotalTime>
  <Words>286</Words>
  <Application>Microsoft Office PowerPoint</Application>
  <PresentationFormat>On-screen Show (4:3)</PresentationFormat>
  <Paragraphs>64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PowerPoint Presentation</vt:lpstr>
      <vt:lpstr>Rattlesnakes</vt:lpstr>
      <vt:lpstr>How do rattlesnakes live in their natural habitat, and how do they affect humans?</vt:lpstr>
      <vt:lpstr>How do rattlesnakes hunt, and what do they eat?</vt:lpstr>
      <vt:lpstr>How do rattlesnakes hunt, and what do they eat?</vt:lpstr>
      <vt:lpstr>How do rattlesnakes disguise themselves and live in their natural habitat?</vt:lpstr>
      <vt:lpstr>How do rattlesnakes affect humans?</vt:lpstr>
      <vt:lpstr>Rattlesnakes in Action</vt:lpstr>
      <vt:lpstr>How do rattlesnakes live in their natural habitat, and how do they affect humans?</vt:lpstr>
      <vt:lpstr>PowerPoint Presentation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Tanner Valentine</dc:creator>
  <cp:lastModifiedBy>JAFFE, JASON</cp:lastModifiedBy>
  <cp:revision>18</cp:revision>
  <cp:lastPrinted>2013-02-26T18:44:18Z</cp:lastPrinted>
  <dcterms:created xsi:type="dcterms:W3CDTF">2013-02-26T15:51:25Z</dcterms:created>
  <dcterms:modified xsi:type="dcterms:W3CDTF">2013-11-18T00:44:34Z</dcterms:modified>
</cp:coreProperties>
</file>