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15"/>
  </p:notesMasterIdLst>
  <p:handoutMasterIdLst>
    <p:handoutMasterId r:id="rId16"/>
  </p:handoutMasterIdLst>
  <p:sldIdLst>
    <p:sldId id="257" r:id="rId2"/>
    <p:sldId id="258" r:id="rId3"/>
    <p:sldId id="260" r:id="rId4"/>
    <p:sldId id="262" r:id="rId5"/>
    <p:sldId id="263" r:id="rId6"/>
    <p:sldId id="264" r:id="rId7"/>
    <p:sldId id="265" r:id="rId8"/>
    <p:sldId id="269" r:id="rId9"/>
    <p:sldId id="270" r:id="rId10"/>
    <p:sldId id="266" r:id="rId11"/>
    <p:sldId id="271"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D9A71-CF14-406B-B576-6BCC3DA52C86}" v="8" dt="2021-11-09T17:24:01.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7" d="100"/>
          <a:sy n="67" d="100"/>
        </p:scale>
        <p:origin x="5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LPATRICK, HOLLY" userId="b5a77166-1d35-44e7-b66e-661ad66bb7bd" providerId="ADAL" clId="{7B8D9A71-CF14-406B-B576-6BCC3DA52C86}"/>
    <pc:docChg chg="custSel addSld delSld modSld sldOrd">
      <pc:chgData name="KILPATRICK, HOLLY" userId="b5a77166-1d35-44e7-b66e-661ad66bb7bd" providerId="ADAL" clId="{7B8D9A71-CF14-406B-B576-6BCC3DA52C86}" dt="2021-11-09T17:30:48.839" v="809"/>
      <pc:docMkLst>
        <pc:docMk/>
      </pc:docMkLst>
      <pc:sldChg chg="del">
        <pc:chgData name="KILPATRICK, HOLLY" userId="b5a77166-1d35-44e7-b66e-661ad66bb7bd" providerId="ADAL" clId="{7B8D9A71-CF14-406B-B576-6BCC3DA52C86}" dt="2021-11-08T17:11:18.261" v="0" actId="47"/>
        <pc:sldMkLst>
          <pc:docMk/>
          <pc:sldMk cId="3589536914" sldId="256"/>
        </pc:sldMkLst>
      </pc:sldChg>
      <pc:sldChg chg="modSp mod">
        <pc:chgData name="KILPATRICK, HOLLY" userId="b5a77166-1d35-44e7-b66e-661ad66bb7bd" providerId="ADAL" clId="{7B8D9A71-CF14-406B-B576-6BCC3DA52C86}" dt="2021-11-09T17:01:08.574" v="409" actId="20577"/>
        <pc:sldMkLst>
          <pc:docMk/>
          <pc:sldMk cId="3376648950" sldId="264"/>
        </pc:sldMkLst>
        <pc:spChg chg="mod">
          <ac:chgData name="KILPATRICK, HOLLY" userId="b5a77166-1d35-44e7-b66e-661ad66bb7bd" providerId="ADAL" clId="{7B8D9A71-CF14-406B-B576-6BCC3DA52C86}" dt="2021-11-09T17:01:08.574" v="409" actId="20577"/>
          <ac:spMkLst>
            <pc:docMk/>
            <pc:sldMk cId="3376648950" sldId="264"/>
            <ac:spMk id="6" creationId="{00000000-0000-0000-0000-000000000000}"/>
          </ac:spMkLst>
        </pc:spChg>
      </pc:sldChg>
      <pc:sldChg chg="addSp delSp modSp mod">
        <pc:chgData name="KILPATRICK, HOLLY" userId="b5a77166-1d35-44e7-b66e-661ad66bb7bd" providerId="ADAL" clId="{7B8D9A71-CF14-406B-B576-6BCC3DA52C86}" dt="2021-11-08T17:44:04.985" v="15" actId="1076"/>
        <pc:sldMkLst>
          <pc:docMk/>
          <pc:sldMk cId="766889055" sldId="265"/>
        </pc:sldMkLst>
        <pc:spChg chg="mod">
          <ac:chgData name="KILPATRICK, HOLLY" userId="b5a77166-1d35-44e7-b66e-661ad66bb7bd" providerId="ADAL" clId="{7B8D9A71-CF14-406B-B576-6BCC3DA52C86}" dt="2021-11-08T17:43:53.003" v="11" actId="14100"/>
          <ac:spMkLst>
            <pc:docMk/>
            <pc:sldMk cId="766889055" sldId="265"/>
            <ac:spMk id="3" creationId="{00000000-0000-0000-0000-000000000000}"/>
          </ac:spMkLst>
        </pc:spChg>
        <pc:spChg chg="del">
          <ac:chgData name="KILPATRICK, HOLLY" userId="b5a77166-1d35-44e7-b66e-661ad66bb7bd" providerId="ADAL" clId="{7B8D9A71-CF14-406B-B576-6BCC3DA52C86}" dt="2021-11-08T17:43:33.202" v="5" actId="478"/>
          <ac:spMkLst>
            <pc:docMk/>
            <pc:sldMk cId="766889055" sldId="265"/>
            <ac:spMk id="8" creationId="{00000000-0000-0000-0000-000000000000}"/>
          </ac:spMkLst>
        </pc:spChg>
        <pc:spChg chg="del mod">
          <ac:chgData name="KILPATRICK, HOLLY" userId="b5a77166-1d35-44e7-b66e-661ad66bb7bd" providerId="ADAL" clId="{7B8D9A71-CF14-406B-B576-6BCC3DA52C86}" dt="2021-11-08T17:43:32.179" v="4" actId="478"/>
          <ac:spMkLst>
            <pc:docMk/>
            <pc:sldMk cId="766889055" sldId="265"/>
            <ac:spMk id="9" creationId="{00000000-0000-0000-0000-000000000000}"/>
          </ac:spMkLst>
        </pc:spChg>
        <pc:picChg chg="del">
          <ac:chgData name="KILPATRICK, HOLLY" userId="b5a77166-1d35-44e7-b66e-661ad66bb7bd" providerId="ADAL" clId="{7B8D9A71-CF14-406B-B576-6BCC3DA52C86}" dt="2021-11-08T17:43:26.782" v="1" actId="478"/>
          <ac:picMkLst>
            <pc:docMk/>
            <pc:sldMk cId="766889055" sldId="265"/>
            <ac:picMk id="5" creationId="{00000000-0000-0000-0000-000000000000}"/>
          </ac:picMkLst>
        </pc:picChg>
        <pc:picChg chg="add mod">
          <ac:chgData name="KILPATRICK, HOLLY" userId="b5a77166-1d35-44e7-b66e-661ad66bb7bd" providerId="ADAL" clId="{7B8D9A71-CF14-406B-B576-6BCC3DA52C86}" dt="2021-11-08T17:44:04.985" v="15" actId="1076"/>
          <ac:picMkLst>
            <pc:docMk/>
            <pc:sldMk cId="766889055" sldId="265"/>
            <ac:picMk id="6" creationId="{E16F7482-7337-41D7-96DC-43F297078645}"/>
          </ac:picMkLst>
        </pc:picChg>
      </pc:sldChg>
      <pc:sldChg chg="addSp modSp mod ord">
        <pc:chgData name="KILPATRICK, HOLLY" userId="b5a77166-1d35-44e7-b66e-661ad66bb7bd" providerId="ADAL" clId="{7B8D9A71-CF14-406B-B576-6BCC3DA52C86}" dt="2021-11-09T17:30:48.839" v="809"/>
        <pc:sldMkLst>
          <pc:docMk/>
          <pc:sldMk cId="1766964854" sldId="266"/>
        </pc:sldMkLst>
        <pc:spChg chg="add mod">
          <ac:chgData name="KILPATRICK, HOLLY" userId="b5a77166-1d35-44e7-b66e-661ad66bb7bd" providerId="ADAL" clId="{7B8D9A71-CF14-406B-B576-6BCC3DA52C86}" dt="2021-11-09T14:57:23.437" v="202" actId="1076"/>
          <ac:spMkLst>
            <pc:docMk/>
            <pc:sldMk cId="1766964854" sldId="266"/>
            <ac:spMk id="4" creationId="{08090DFA-72F9-47BA-905A-E7BFF9D0A793}"/>
          </ac:spMkLst>
        </pc:spChg>
        <pc:picChg chg="mod">
          <ac:chgData name="KILPATRICK, HOLLY" userId="b5a77166-1d35-44e7-b66e-661ad66bb7bd" providerId="ADAL" clId="{7B8D9A71-CF14-406B-B576-6BCC3DA52C86}" dt="2021-11-09T13:34:36.422" v="198" actId="1076"/>
          <ac:picMkLst>
            <pc:docMk/>
            <pc:sldMk cId="1766964854" sldId="266"/>
            <ac:picMk id="5" creationId="{00000000-0000-0000-0000-000000000000}"/>
          </ac:picMkLst>
        </pc:picChg>
      </pc:sldChg>
      <pc:sldChg chg="addSp delSp modSp mod">
        <pc:chgData name="KILPATRICK, HOLLY" userId="b5a77166-1d35-44e7-b66e-661ad66bb7bd" providerId="ADAL" clId="{7B8D9A71-CF14-406B-B576-6BCC3DA52C86}" dt="2021-11-09T15:01:31.478" v="246" actId="1076"/>
        <pc:sldMkLst>
          <pc:docMk/>
          <pc:sldMk cId="3559902797" sldId="267"/>
        </pc:sldMkLst>
        <pc:spChg chg="mod">
          <ac:chgData name="KILPATRICK, HOLLY" userId="b5a77166-1d35-44e7-b66e-661ad66bb7bd" providerId="ADAL" clId="{7B8D9A71-CF14-406B-B576-6BCC3DA52C86}" dt="2021-11-09T14:58:41.218" v="239" actId="20577"/>
          <ac:spMkLst>
            <pc:docMk/>
            <pc:sldMk cId="3559902797" sldId="267"/>
            <ac:spMk id="2" creationId="{00000000-0000-0000-0000-000000000000}"/>
          </ac:spMkLst>
        </pc:spChg>
        <pc:picChg chg="del mod">
          <ac:chgData name="KILPATRICK, HOLLY" userId="b5a77166-1d35-44e7-b66e-661ad66bb7bd" providerId="ADAL" clId="{7B8D9A71-CF14-406B-B576-6BCC3DA52C86}" dt="2021-11-09T15:01:10.313" v="241" actId="478"/>
          <ac:picMkLst>
            <pc:docMk/>
            <pc:sldMk cId="3559902797" sldId="267"/>
            <ac:picMk id="3" creationId="{00000000-0000-0000-0000-000000000000}"/>
          </ac:picMkLst>
        </pc:picChg>
        <pc:picChg chg="add mod">
          <ac:chgData name="KILPATRICK, HOLLY" userId="b5a77166-1d35-44e7-b66e-661ad66bb7bd" providerId="ADAL" clId="{7B8D9A71-CF14-406B-B576-6BCC3DA52C86}" dt="2021-11-09T15:01:31.478" v="246" actId="1076"/>
          <ac:picMkLst>
            <pc:docMk/>
            <pc:sldMk cId="3559902797" sldId="267"/>
            <ac:picMk id="5" creationId="{D44BF7A3-CAE3-4D1A-9A86-9C66211C010A}"/>
          </ac:picMkLst>
        </pc:picChg>
      </pc:sldChg>
      <pc:sldChg chg="addSp delSp modSp mod">
        <pc:chgData name="KILPATRICK, HOLLY" userId="b5a77166-1d35-44e7-b66e-661ad66bb7bd" providerId="ADAL" clId="{7B8D9A71-CF14-406B-B576-6BCC3DA52C86}" dt="2021-11-09T15:23:38.575" v="324" actId="1076"/>
        <pc:sldMkLst>
          <pc:docMk/>
          <pc:sldMk cId="1427325658" sldId="268"/>
        </pc:sldMkLst>
        <pc:spChg chg="mod">
          <ac:chgData name="KILPATRICK, HOLLY" userId="b5a77166-1d35-44e7-b66e-661ad66bb7bd" providerId="ADAL" clId="{7B8D9A71-CF14-406B-B576-6BCC3DA52C86}" dt="2021-11-09T15:08:09.747" v="315" actId="1076"/>
          <ac:spMkLst>
            <pc:docMk/>
            <pc:sldMk cId="1427325658" sldId="268"/>
            <ac:spMk id="2" creationId="{00000000-0000-0000-0000-000000000000}"/>
          </ac:spMkLst>
        </pc:spChg>
        <pc:spChg chg="add del mod">
          <ac:chgData name="KILPATRICK, HOLLY" userId="b5a77166-1d35-44e7-b66e-661ad66bb7bd" providerId="ADAL" clId="{7B8D9A71-CF14-406B-B576-6BCC3DA52C86}" dt="2021-11-09T15:23:13.238" v="317" actId="478"/>
          <ac:spMkLst>
            <pc:docMk/>
            <pc:sldMk cId="1427325658" sldId="268"/>
            <ac:spMk id="4" creationId="{D03815DD-218E-4E3A-82CE-1FCA120199D3}"/>
          </ac:spMkLst>
        </pc:spChg>
        <pc:picChg chg="del">
          <ac:chgData name="KILPATRICK, HOLLY" userId="b5a77166-1d35-44e7-b66e-661ad66bb7bd" providerId="ADAL" clId="{7B8D9A71-CF14-406B-B576-6BCC3DA52C86}" dt="2021-11-09T15:05:22.529" v="247" actId="478"/>
          <ac:picMkLst>
            <pc:docMk/>
            <pc:sldMk cId="1427325658" sldId="268"/>
            <ac:picMk id="5" creationId="{00000000-0000-0000-0000-000000000000}"/>
          </ac:picMkLst>
        </pc:picChg>
        <pc:picChg chg="add mod">
          <ac:chgData name="KILPATRICK, HOLLY" userId="b5a77166-1d35-44e7-b66e-661ad66bb7bd" providerId="ADAL" clId="{7B8D9A71-CF14-406B-B576-6BCC3DA52C86}" dt="2021-11-09T15:23:33.938" v="323" actId="1076"/>
          <ac:picMkLst>
            <pc:docMk/>
            <pc:sldMk cId="1427325658" sldId="268"/>
            <ac:picMk id="7" creationId="{185C4BFB-5935-4C15-B0FB-6B48FD098380}"/>
          </ac:picMkLst>
        </pc:picChg>
        <pc:picChg chg="add mod ord">
          <ac:chgData name="KILPATRICK, HOLLY" userId="b5a77166-1d35-44e7-b66e-661ad66bb7bd" providerId="ADAL" clId="{7B8D9A71-CF14-406B-B576-6BCC3DA52C86}" dt="2021-11-09T15:23:38.575" v="324" actId="1076"/>
          <ac:picMkLst>
            <pc:docMk/>
            <pc:sldMk cId="1427325658" sldId="268"/>
            <ac:picMk id="9" creationId="{DFB18656-B86D-416B-AFFA-CE7282EA0FBB}"/>
          </ac:picMkLst>
        </pc:picChg>
      </pc:sldChg>
      <pc:sldChg chg="addSp delSp modSp mod">
        <pc:chgData name="KILPATRICK, HOLLY" userId="b5a77166-1d35-44e7-b66e-661ad66bb7bd" providerId="ADAL" clId="{7B8D9A71-CF14-406B-B576-6BCC3DA52C86}" dt="2021-11-09T13:03:41.325" v="27" actId="1076"/>
        <pc:sldMkLst>
          <pc:docMk/>
          <pc:sldMk cId="3151474646" sldId="269"/>
        </pc:sldMkLst>
        <pc:spChg chg="mod">
          <ac:chgData name="KILPATRICK, HOLLY" userId="b5a77166-1d35-44e7-b66e-661ad66bb7bd" providerId="ADAL" clId="{7B8D9A71-CF14-406B-B576-6BCC3DA52C86}" dt="2021-11-09T13:03:34.907" v="24" actId="1076"/>
          <ac:spMkLst>
            <pc:docMk/>
            <pc:sldMk cId="3151474646" sldId="269"/>
            <ac:spMk id="2" creationId="{00000000-0000-0000-0000-000000000000}"/>
          </ac:spMkLst>
        </pc:spChg>
        <pc:spChg chg="add del mod">
          <ac:chgData name="KILPATRICK, HOLLY" userId="b5a77166-1d35-44e7-b66e-661ad66bb7bd" providerId="ADAL" clId="{7B8D9A71-CF14-406B-B576-6BCC3DA52C86}" dt="2021-11-09T13:03:16.675" v="19" actId="22"/>
          <ac:spMkLst>
            <pc:docMk/>
            <pc:sldMk cId="3151474646" sldId="269"/>
            <ac:spMk id="4" creationId="{A9F912E7-0171-4E85-ABD6-8435BC2799FA}"/>
          </ac:spMkLst>
        </pc:spChg>
        <pc:spChg chg="add del mod">
          <ac:chgData name="KILPATRICK, HOLLY" userId="b5a77166-1d35-44e7-b66e-661ad66bb7bd" providerId="ADAL" clId="{7B8D9A71-CF14-406B-B576-6BCC3DA52C86}" dt="2021-11-09T13:03:25.307" v="21" actId="478"/>
          <ac:spMkLst>
            <pc:docMk/>
            <pc:sldMk cId="3151474646" sldId="269"/>
            <ac:spMk id="11" creationId="{83A8EEEF-75B9-4EF3-AA8E-01BF4883EE94}"/>
          </ac:spMkLst>
        </pc:spChg>
        <pc:picChg chg="del">
          <ac:chgData name="KILPATRICK, HOLLY" userId="b5a77166-1d35-44e7-b66e-661ad66bb7bd" providerId="ADAL" clId="{7B8D9A71-CF14-406B-B576-6BCC3DA52C86}" dt="2021-11-09T13:01:55.689" v="16" actId="478"/>
          <ac:picMkLst>
            <pc:docMk/>
            <pc:sldMk cId="3151474646" sldId="269"/>
            <ac:picMk id="5" creationId="{00000000-0000-0000-0000-000000000000}"/>
          </ac:picMkLst>
        </pc:picChg>
        <pc:picChg chg="add mod">
          <ac:chgData name="KILPATRICK, HOLLY" userId="b5a77166-1d35-44e7-b66e-661ad66bb7bd" providerId="ADAL" clId="{7B8D9A71-CF14-406B-B576-6BCC3DA52C86}" dt="2021-11-09T13:03:39.043" v="26" actId="1076"/>
          <ac:picMkLst>
            <pc:docMk/>
            <pc:sldMk cId="3151474646" sldId="269"/>
            <ac:picMk id="7" creationId="{F60C8365-5771-4E2A-901B-D5D2304B5B1C}"/>
          </ac:picMkLst>
        </pc:picChg>
        <pc:picChg chg="add del mod ord">
          <ac:chgData name="KILPATRICK, HOLLY" userId="b5a77166-1d35-44e7-b66e-661ad66bb7bd" providerId="ADAL" clId="{7B8D9A71-CF14-406B-B576-6BCC3DA52C86}" dt="2021-11-09T13:03:20.027" v="20" actId="478"/>
          <ac:picMkLst>
            <pc:docMk/>
            <pc:sldMk cId="3151474646" sldId="269"/>
            <ac:picMk id="9" creationId="{FEADAB5A-A684-4C17-A410-F790ACD2B266}"/>
          </ac:picMkLst>
        </pc:picChg>
        <pc:picChg chg="add mod">
          <ac:chgData name="KILPATRICK, HOLLY" userId="b5a77166-1d35-44e7-b66e-661ad66bb7bd" providerId="ADAL" clId="{7B8D9A71-CF14-406B-B576-6BCC3DA52C86}" dt="2021-11-09T13:03:41.325" v="27" actId="1076"/>
          <ac:picMkLst>
            <pc:docMk/>
            <pc:sldMk cId="3151474646" sldId="269"/>
            <ac:picMk id="13" creationId="{FB4C06D0-B79A-43A8-8D82-A240CE0C5350}"/>
          </ac:picMkLst>
        </pc:picChg>
      </pc:sldChg>
      <pc:sldChg chg="addSp delSp modSp new mod">
        <pc:chgData name="KILPATRICK, HOLLY" userId="b5a77166-1d35-44e7-b66e-661ad66bb7bd" providerId="ADAL" clId="{7B8D9A71-CF14-406B-B576-6BCC3DA52C86}" dt="2021-11-09T17:20:54.372" v="722" actId="1076"/>
        <pc:sldMkLst>
          <pc:docMk/>
          <pc:sldMk cId="3152322011" sldId="270"/>
        </pc:sldMkLst>
        <pc:spChg chg="mod">
          <ac:chgData name="KILPATRICK, HOLLY" userId="b5a77166-1d35-44e7-b66e-661ad66bb7bd" providerId="ADAL" clId="{7B8D9A71-CF14-406B-B576-6BCC3DA52C86}" dt="2021-11-09T17:20:41.443" v="718" actId="1076"/>
          <ac:spMkLst>
            <pc:docMk/>
            <pc:sldMk cId="3152322011" sldId="270"/>
            <ac:spMk id="2" creationId="{6B827B87-BD2B-40A5-AB9F-DE2239D8CF05}"/>
          </ac:spMkLst>
        </pc:spChg>
        <pc:spChg chg="mod">
          <ac:chgData name="KILPATRICK, HOLLY" userId="b5a77166-1d35-44e7-b66e-661ad66bb7bd" providerId="ADAL" clId="{7B8D9A71-CF14-406B-B576-6BCC3DA52C86}" dt="2021-11-09T17:20:48.083" v="720" actId="1076"/>
          <ac:spMkLst>
            <pc:docMk/>
            <pc:sldMk cId="3152322011" sldId="270"/>
            <ac:spMk id="3" creationId="{34958D9A-C0E9-499D-8A48-74B2FFE81BE2}"/>
          </ac:spMkLst>
        </pc:spChg>
        <pc:spChg chg="del">
          <ac:chgData name="KILPATRICK, HOLLY" userId="b5a77166-1d35-44e7-b66e-661ad66bb7bd" providerId="ADAL" clId="{7B8D9A71-CF14-406B-B576-6BCC3DA52C86}" dt="2021-11-09T17:07:08.529" v="473" actId="478"/>
          <ac:spMkLst>
            <pc:docMk/>
            <pc:sldMk cId="3152322011" sldId="270"/>
            <ac:spMk id="4" creationId="{D5079CA7-BA8F-4033-991F-98B2728FA74F}"/>
          </ac:spMkLst>
        </pc:spChg>
        <pc:picChg chg="add mod">
          <ac:chgData name="KILPATRICK, HOLLY" userId="b5a77166-1d35-44e7-b66e-661ad66bb7bd" providerId="ADAL" clId="{7B8D9A71-CF14-406B-B576-6BCC3DA52C86}" dt="2021-11-09T17:20:49.867" v="721" actId="1076"/>
          <ac:picMkLst>
            <pc:docMk/>
            <pc:sldMk cId="3152322011" sldId="270"/>
            <ac:picMk id="6" creationId="{423FD0CB-40A6-47A4-BB5E-434D1361D910}"/>
          </ac:picMkLst>
        </pc:picChg>
        <pc:picChg chg="add mod">
          <ac:chgData name="KILPATRICK, HOLLY" userId="b5a77166-1d35-44e7-b66e-661ad66bb7bd" providerId="ADAL" clId="{7B8D9A71-CF14-406B-B576-6BCC3DA52C86}" dt="2021-11-09T17:20:54.372" v="722" actId="1076"/>
          <ac:picMkLst>
            <pc:docMk/>
            <pc:sldMk cId="3152322011" sldId="270"/>
            <ac:picMk id="8" creationId="{A4E99A8E-E151-402A-9022-144D76DAD92D}"/>
          </ac:picMkLst>
        </pc:picChg>
      </pc:sldChg>
      <pc:sldChg chg="addSp delSp modSp new mod">
        <pc:chgData name="KILPATRICK, HOLLY" userId="b5a77166-1d35-44e7-b66e-661ad66bb7bd" providerId="ADAL" clId="{7B8D9A71-CF14-406B-B576-6BCC3DA52C86}" dt="2021-11-09T17:30:36.226" v="807" actId="14100"/>
        <pc:sldMkLst>
          <pc:docMk/>
          <pc:sldMk cId="2241503743" sldId="271"/>
        </pc:sldMkLst>
        <pc:spChg chg="mod">
          <ac:chgData name="KILPATRICK, HOLLY" userId="b5a77166-1d35-44e7-b66e-661ad66bb7bd" providerId="ADAL" clId="{7B8D9A71-CF14-406B-B576-6BCC3DA52C86}" dt="2021-11-09T17:22:46.625" v="791" actId="122"/>
          <ac:spMkLst>
            <pc:docMk/>
            <pc:sldMk cId="2241503743" sldId="271"/>
            <ac:spMk id="2" creationId="{E10C16DF-079D-4FE3-9B76-BFA25B93EB20}"/>
          </ac:spMkLst>
        </pc:spChg>
        <pc:spChg chg="del">
          <ac:chgData name="KILPATRICK, HOLLY" userId="b5a77166-1d35-44e7-b66e-661ad66bb7bd" providerId="ADAL" clId="{7B8D9A71-CF14-406B-B576-6BCC3DA52C86}" dt="2021-11-09T17:22:48.726" v="792" actId="478"/>
          <ac:spMkLst>
            <pc:docMk/>
            <pc:sldMk cId="2241503743" sldId="271"/>
            <ac:spMk id="3" creationId="{CEC670D3-5E11-48B5-A962-6D6210A065CB}"/>
          </ac:spMkLst>
        </pc:spChg>
        <pc:spChg chg="del">
          <ac:chgData name="KILPATRICK, HOLLY" userId="b5a77166-1d35-44e7-b66e-661ad66bb7bd" providerId="ADAL" clId="{7B8D9A71-CF14-406B-B576-6BCC3DA52C86}" dt="2021-11-09T17:22:51.580" v="793" actId="478"/>
          <ac:spMkLst>
            <pc:docMk/>
            <pc:sldMk cId="2241503743" sldId="271"/>
            <ac:spMk id="4" creationId="{95D4DDC6-FCE4-4738-83CF-8503FE64D6A2}"/>
          </ac:spMkLst>
        </pc:spChg>
        <pc:spChg chg="add">
          <ac:chgData name="KILPATRICK, HOLLY" userId="b5a77166-1d35-44e7-b66e-661ad66bb7bd" providerId="ADAL" clId="{7B8D9A71-CF14-406B-B576-6BCC3DA52C86}" dt="2021-11-09T17:22:54.446" v="795"/>
          <ac:spMkLst>
            <pc:docMk/>
            <pc:sldMk cId="2241503743" sldId="271"/>
            <ac:spMk id="6" creationId="{22FB011F-C458-4FFF-A775-8DE6289B14AA}"/>
          </ac:spMkLst>
        </pc:spChg>
        <pc:spChg chg="add">
          <ac:chgData name="KILPATRICK, HOLLY" userId="b5a77166-1d35-44e7-b66e-661ad66bb7bd" providerId="ADAL" clId="{7B8D9A71-CF14-406B-B576-6BCC3DA52C86}" dt="2021-11-09T17:23:38.698" v="799"/>
          <ac:spMkLst>
            <pc:docMk/>
            <pc:sldMk cId="2241503743" sldId="271"/>
            <ac:spMk id="9" creationId="{0EC37B6D-A762-445E-936C-640A8484EB16}"/>
          </ac:spMkLst>
        </pc:spChg>
        <pc:picChg chg="add mod">
          <ac:chgData name="KILPATRICK, HOLLY" userId="b5a77166-1d35-44e7-b66e-661ad66bb7bd" providerId="ADAL" clId="{7B8D9A71-CF14-406B-B576-6BCC3DA52C86}" dt="2021-11-09T17:30:36.226" v="807" actId="14100"/>
          <ac:picMkLst>
            <pc:docMk/>
            <pc:sldMk cId="2241503743" sldId="271"/>
            <ac:picMk id="10" creationId="{AE95C4BB-E6C5-4AF3-B998-24F9B42F5822}"/>
          </ac:picMkLst>
        </pc:picChg>
        <pc:picChg chg="add del">
          <ac:chgData name="KILPATRICK, HOLLY" userId="b5a77166-1d35-44e7-b66e-661ad66bb7bd" providerId="ADAL" clId="{7B8D9A71-CF14-406B-B576-6BCC3DA52C86}" dt="2021-11-09T17:23:22.008" v="797" actId="478"/>
          <ac:picMkLst>
            <pc:docMk/>
            <pc:sldMk cId="2241503743" sldId="271"/>
            <ac:picMk id="1026" creationId="{C4364485-A815-4132-B7AB-0619BE4A8869}"/>
          </ac:picMkLst>
        </pc:picChg>
        <pc:picChg chg="add del mod">
          <ac:chgData name="KILPATRICK, HOLLY" userId="b5a77166-1d35-44e7-b66e-661ad66bb7bd" providerId="ADAL" clId="{7B8D9A71-CF14-406B-B576-6BCC3DA52C86}" dt="2021-11-09T17:24:01.789" v="804" actId="478"/>
          <ac:picMkLst>
            <pc:docMk/>
            <pc:sldMk cId="2241503743" sldId="271"/>
            <ac:picMk id="1028" creationId="{63E592D6-5D79-4178-9462-119A41AEF1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C1D04B-78DE-4FEA-8213-B422605432E6}" type="datetimeFigureOut">
              <a:rPr lang="en-US" smtClean="0"/>
              <a:t>11/5/2021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48EB4-ADE5-4B80-B408-7DFB92F2C83A}" type="slidenum">
              <a:rPr lang="en-US" smtClean="0"/>
              <a:t>‹#›</a:t>
            </a:fld>
            <a:endParaRPr lang="en-US"/>
          </a:p>
        </p:txBody>
      </p:sp>
    </p:spTree>
    <p:extLst>
      <p:ext uri="{BB962C8B-B14F-4D97-AF65-F5344CB8AC3E}">
        <p14:creationId xmlns:p14="http://schemas.microsoft.com/office/powerpoint/2010/main" val="781971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692D1-0CE1-44CC-BFF9-852E63E925F2}"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78B11-3A1E-4A6A-98A2-F1F1071B6B96}" type="slidenum">
              <a:rPr lang="en-US" smtClean="0"/>
              <a:t>‹#›</a:t>
            </a:fld>
            <a:endParaRPr lang="en-US"/>
          </a:p>
        </p:txBody>
      </p:sp>
    </p:spTree>
    <p:extLst>
      <p:ext uri="{BB962C8B-B14F-4D97-AF65-F5344CB8AC3E}">
        <p14:creationId xmlns:p14="http://schemas.microsoft.com/office/powerpoint/2010/main" val="1870569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62D65-E7E0-484C-AF33-546D3ACFD917}" type="slidenum">
              <a:rPr lang="en-US" smtClean="0"/>
              <a:t>1</a:t>
            </a:fld>
            <a:endParaRPr lang="en-US"/>
          </a:p>
        </p:txBody>
      </p:sp>
    </p:spTree>
    <p:extLst>
      <p:ext uri="{BB962C8B-B14F-4D97-AF65-F5344CB8AC3E}">
        <p14:creationId xmlns:p14="http://schemas.microsoft.com/office/powerpoint/2010/main" val="143570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62D65-E7E0-484C-AF33-546D3ACFD917}" type="slidenum">
              <a:rPr lang="en-US" smtClean="0"/>
              <a:t>2</a:t>
            </a:fld>
            <a:endParaRPr lang="en-US"/>
          </a:p>
        </p:txBody>
      </p:sp>
    </p:spTree>
    <p:extLst>
      <p:ext uri="{BB962C8B-B14F-4D97-AF65-F5344CB8AC3E}">
        <p14:creationId xmlns:p14="http://schemas.microsoft.com/office/powerpoint/2010/main" val="31983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62D65-E7E0-484C-AF33-546D3ACFD917}" type="slidenum">
              <a:rPr lang="en-US" smtClean="0"/>
              <a:t>4</a:t>
            </a:fld>
            <a:endParaRPr lang="en-US"/>
          </a:p>
        </p:txBody>
      </p:sp>
    </p:spTree>
    <p:extLst>
      <p:ext uri="{BB962C8B-B14F-4D97-AF65-F5344CB8AC3E}">
        <p14:creationId xmlns:p14="http://schemas.microsoft.com/office/powerpoint/2010/main" val="211929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62D65-E7E0-484C-AF33-546D3ACFD917}" type="slidenum">
              <a:rPr lang="en-US" smtClean="0"/>
              <a:t>5</a:t>
            </a:fld>
            <a:endParaRPr lang="en-US"/>
          </a:p>
        </p:txBody>
      </p:sp>
    </p:spTree>
    <p:extLst>
      <p:ext uri="{BB962C8B-B14F-4D97-AF65-F5344CB8AC3E}">
        <p14:creationId xmlns:p14="http://schemas.microsoft.com/office/powerpoint/2010/main" val="249372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62D65-E7E0-484C-AF33-546D3ACFD917}" type="slidenum">
              <a:rPr lang="en-US" smtClean="0"/>
              <a:t>7</a:t>
            </a:fld>
            <a:endParaRPr lang="en-US"/>
          </a:p>
        </p:txBody>
      </p:sp>
    </p:spTree>
    <p:extLst>
      <p:ext uri="{BB962C8B-B14F-4D97-AF65-F5344CB8AC3E}">
        <p14:creationId xmlns:p14="http://schemas.microsoft.com/office/powerpoint/2010/main" val="119391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62D65-E7E0-484C-AF33-546D3ACFD917}" type="slidenum">
              <a:rPr lang="en-US" smtClean="0"/>
              <a:t>10</a:t>
            </a:fld>
            <a:endParaRPr lang="en-US"/>
          </a:p>
        </p:txBody>
      </p:sp>
    </p:spTree>
    <p:extLst>
      <p:ext uri="{BB962C8B-B14F-4D97-AF65-F5344CB8AC3E}">
        <p14:creationId xmlns:p14="http://schemas.microsoft.com/office/powerpoint/2010/main" val="96305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62D65-E7E0-484C-AF33-546D3ACFD917}" type="slidenum">
              <a:rPr lang="en-US" smtClean="0"/>
              <a:t>12</a:t>
            </a:fld>
            <a:endParaRPr lang="en-US"/>
          </a:p>
        </p:txBody>
      </p:sp>
    </p:spTree>
    <p:extLst>
      <p:ext uri="{BB962C8B-B14F-4D97-AF65-F5344CB8AC3E}">
        <p14:creationId xmlns:p14="http://schemas.microsoft.com/office/powerpoint/2010/main" val="405591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986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46700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770247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77895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50181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12127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7896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204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405829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947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701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405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0864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363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271A48-F18A-45B3-BC05-1E27DA3F88AF}"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142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355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DC5B261-8843-42D1-AAFC-05E20E2D9B97}" type="datetimeFigureOut">
              <a:rPr lang="en-US" smtClean="0"/>
              <a:t>11/5/2021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7883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infoweb.newsbank.com/apps/news/americas-historical-newspapers?p=EANX-K1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4416" y="-138989"/>
            <a:ext cx="8115300" cy="2895600"/>
          </a:xfrm>
        </p:spPr>
        <p:txBody>
          <a:bodyPr>
            <a:normAutofit/>
          </a:bodyPr>
          <a:lstStyle/>
          <a:p>
            <a:pPr algn="ctr"/>
            <a:r>
              <a:rPr lang="en-US" sz="4000" dirty="0"/>
              <a:t>NHD </a:t>
            </a:r>
            <a:br>
              <a:rPr lang="en-US" sz="4000" dirty="0"/>
            </a:br>
            <a:r>
              <a:rPr lang="en-US" sz="4000" dirty="0"/>
              <a:t>Research Overview</a:t>
            </a:r>
            <a:br>
              <a:rPr lang="en-US" sz="4000" dirty="0"/>
            </a:br>
            <a:endParaRPr lang="en-US" sz="4000" dirty="0"/>
          </a:p>
        </p:txBody>
      </p:sp>
      <p:sp>
        <p:nvSpPr>
          <p:cNvPr id="3" name="Subtitle 2"/>
          <p:cNvSpPr>
            <a:spLocks noGrp="1"/>
          </p:cNvSpPr>
          <p:nvPr>
            <p:ph type="subTitle" idx="1"/>
          </p:nvPr>
        </p:nvSpPr>
        <p:spPr>
          <a:xfrm>
            <a:off x="5339155" y="2420471"/>
            <a:ext cx="6214558" cy="4495071"/>
          </a:xfrm>
        </p:spPr>
        <p:txBody>
          <a:bodyPr>
            <a:normAutofit/>
          </a:bodyPr>
          <a:lstStyle/>
          <a:p>
            <a:pPr algn="ctr"/>
            <a:r>
              <a:rPr lang="en-US" sz="3600" b="1" dirty="0"/>
              <a:t>Sample:</a:t>
            </a:r>
          </a:p>
          <a:p>
            <a:pPr algn="ctr"/>
            <a:r>
              <a:rPr lang="en-US" sz="3600" b="1" dirty="0"/>
              <a:t>Carlisle Indian Industrial School</a:t>
            </a:r>
          </a:p>
          <a:p>
            <a:pPr algn="ctr"/>
            <a:r>
              <a:rPr lang="en-US" sz="3600" b="1" dirty="0"/>
              <a:t>(Carlisle Indian School</a:t>
            </a:r>
            <a:r>
              <a:rPr lang="en-US" sz="3600" dirty="0"/>
              <a:t>)</a:t>
            </a:r>
          </a:p>
          <a:p>
            <a:pPr algn="ctr"/>
            <a:r>
              <a:rPr lang="en-US" sz="3600" dirty="0"/>
              <a:t>“Kill the Indian and save the man." </a:t>
            </a:r>
          </a:p>
          <a:p>
            <a:pPr algn="ctr"/>
            <a:endParaRPr lang="en-US" sz="3600" dirty="0"/>
          </a:p>
        </p:txBody>
      </p:sp>
      <p:pic>
        <p:nvPicPr>
          <p:cNvPr id="4" name="Picture 3"/>
          <p:cNvPicPr>
            <a:picLocks noChangeAspect="1"/>
          </p:cNvPicPr>
          <p:nvPr/>
        </p:nvPicPr>
        <p:blipFill>
          <a:blip r:embed="rId3"/>
          <a:stretch>
            <a:fillRect/>
          </a:stretch>
        </p:blipFill>
        <p:spPr>
          <a:xfrm>
            <a:off x="166377" y="0"/>
            <a:ext cx="3083125" cy="20744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4630" y="0"/>
            <a:ext cx="3157370" cy="242047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77" y="2234997"/>
            <a:ext cx="5392736" cy="4052979"/>
          </a:xfrm>
          <a:prstGeom prst="rect">
            <a:avLst/>
          </a:prstGeom>
        </p:spPr>
      </p:pic>
    </p:spTree>
    <p:extLst>
      <p:ext uri="{BB962C8B-B14F-4D97-AF65-F5344CB8AC3E}">
        <p14:creationId xmlns:p14="http://schemas.microsoft.com/office/powerpoint/2010/main" val="3076092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6" y="76201"/>
            <a:ext cx="11492753" cy="1154097"/>
          </a:xfrm>
        </p:spPr>
        <p:txBody>
          <a:bodyPr>
            <a:normAutofit fontScale="90000"/>
          </a:bodyPr>
          <a:lstStyle/>
          <a:p>
            <a:pPr algn="ctr"/>
            <a:r>
              <a:rPr lang="en-US" dirty="0"/>
              <a:t>Use </a:t>
            </a:r>
            <a:r>
              <a:rPr lang="en-US" dirty="0" err="1"/>
              <a:t>Noodletools</a:t>
            </a:r>
            <a:r>
              <a:rPr lang="en-US" dirty="0"/>
              <a:t> to create an Annotated Bibliography</a:t>
            </a:r>
          </a:p>
        </p:txBody>
      </p:sp>
      <p:sp>
        <p:nvSpPr>
          <p:cNvPr id="3" name="Content Placeholder 2"/>
          <p:cNvSpPr>
            <a:spLocks noGrp="1"/>
          </p:cNvSpPr>
          <p:nvPr>
            <p:ph sz="quarter" idx="4294967295"/>
          </p:nvPr>
        </p:nvSpPr>
        <p:spPr>
          <a:xfrm>
            <a:off x="1255057" y="803587"/>
            <a:ext cx="10381129" cy="3593592"/>
          </a:xfrm>
          <a:prstGeom prst="rect">
            <a:avLst/>
          </a:prstGeom>
        </p:spPr>
        <p:txBody>
          <a:bodyPr>
            <a:normAutofit/>
          </a:bodyPr>
          <a:lstStyle/>
          <a:p>
            <a:r>
              <a:rPr lang="en-US" sz="1600" dirty="0">
                <a:solidFill>
                  <a:schemeClr val="tx1"/>
                </a:solidFill>
              </a:rPr>
              <a:t>An annotated bibliography is required for all categories. </a:t>
            </a:r>
            <a:r>
              <a:rPr lang="en-US" sz="1600" b="1" dirty="0">
                <a:solidFill>
                  <a:schemeClr val="accent1"/>
                </a:solidFill>
              </a:rPr>
              <a:t>The annotations for each source must explain how the source was used and how it helped you understand your topic. You should also use the annotation to explain why you categorized a particular source as primary or secondary. </a:t>
            </a:r>
            <a:r>
              <a:rPr lang="en-US" sz="1600" dirty="0">
                <a:solidFill>
                  <a:schemeClr val="tx1"/>
                </a:solidFill>
              </a:rPr>
              <a:t>Sources of visual materials and oral interviews, if used, must also be included.</a:t>
            </a:r>
          </a:p>
          <a:p>
            <a:r>
              <a:rPr lang="en-US" sz="1600" dirty="0">
                <a:solidFill>
                  <a:schemeClr val="tx1"/>
                </a:solidFill>
              </a:rPr>
              <a:t>List only those sources that you used to develop your entry. An annotation normally should be only 1-3 sentences long.</a:t>
            </a:r>
          </a:p>
          <a:p>
            <a:r>
              <a:rPr lang="en-US" sz="1200" b="1" dirty="0">
                <a:solidFill>
                  <a:schemeClr val="tx1"/>
                </a:solidFill>
              </a:rPr>
              <a:t>Source</a:t>
            </a:r>
            <a:r>
              <a:rPr lang="en-US" sz="1200" dirty="0">
                <a:solidFill>
                  <a:schemeClr val="tx1"/>
                </a:solidFill>
              </a:rPr>
              <a:t> (example):</a:t>
            </a:r>
            <a:br>
              <a:rPr lang="en-US" sz="1200" dirty="0">
                <a:solidFill>
                  <a:schemeClr val="tx1"/>
                </a:solidFill>
              </a:rPr>
            </a:br>
            <a:r>
              <a:rPr lang="en-US" sz="1200" dirty="0">
                <a:solidFill>
                  <a:schemeClr val="tx1"/>
                </a:solidFill>
              </a:rPr>
              <a:t>Bates, Daisy. </a:t>
            </a:r>
            <a:r>
              <a:rPr lang="en-US" sz="1200" i="1" dirty="0">
                <a:solidFill>
                  <a:schemeClr val="tx1"/>
                </a:solidFill>
              </a:rPr>
              <a:t>The Long Shadow of Little Rock</a:t>
            </a:r>
            <a:r>
              <a:rPr lang="en-US" sz="1200" dirty="0">
                <a:solidFill>
                  <a:schemeClr val="tx1"/>
                </a:solidFill>
              </a:rPr>
              <a:t>. 1st ed. New York: David McKay Co. Inc., 1962.</a:t>
            </a:r>
          </a:p>
          <a:p>
            <a:r>
              <a:rPr lang="en-US" sz="1200" b="1" dirty="0">
                <a:solidFill>
                  <a:schemeClr val="tx1"/>
                </a:solidFill>
              </a:rPr>
              <a:t>Annotation</a:t>
            </a:r>
            <a:r>
              <a:rPr lang="en-US" sz="1200" dirty="0">
                <a:solidFill>
                  <a:schemeClr val="tx1"/>
                </a:solidFill>
              </a:rPr>
              <a:t> (example):</a:t>
            </a:r>
            <a:br>
              <a:rPr lang="en-US" sz="1200" dirty="0">
                <a:solidFill>
                  <a:schemeClr val="tx1"/>
                </a:solidFill>
              </a:rPr>
            </a:br>
            <a:r>
              <a:rPr lang="en-US" sz="1200" dirty="0">
                <a:solidFill>
                  <a:schemeClr val="tx1"/>
                </a:solidFill>
              </a:rPr>
              <a:t>Daisy Bates was the president of the Arkansas NAACP and the one who met and listened to the students each day. This first-hand account was very important to my paper because it made me more aware of the feelings of the people involved.</a:t>
            </a:r>
          </a:p>
          <a:p>
            <a:endParaRPr lang="en-US" sz="1600" dirty="0">
              <a:solidFill>
                <a:schemeClr val="tx1"/>
              </a:solidFill>
            </a:endParaRPr>
          </a:p>
        </p:txBody>
      </p:sp>
      <p:pic>
        <p:nvPicPr>
          <p:cNvPr id="5" name="Content Placeholder 4"/>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55814" y="3733800"/>
            <a:ext cx="9030855" cy="3124200"/>
          </a:xfrm>
          <a:prstGeom prst="rect">
            <a:avLst/>
          </a:prstGeom>
        </p:spPr>
      </p:pic>
      <p:sp>
        <p:nvSpPr>
          <p:cNvPr id="4" name="TextBox 3">
            <a:extLst>
              <a:ext uri="{FF2B5EF4-FFF2-40B4-BE49-F238E27FC236}">
                <a16:creationId xmlns:a16="http://schemas.microsoft.com/office/drawing/2014/main" id="{08090DFA-72F9-47BA-905A-E7BFF9D0A793}"/>
              </a:ext>
            </a:extLst>
          </p:cNvPr>
          <p:cNvSpPr txBox="1"/>
          <p:nvPr/>
        </p:nvSpPr>
        <p:spPr>
          <a:xfrm>
            <a:off x="9549727" y="4018627"/>
            <a:ext cx="2642270" cy="2554545"/>
          </a:xfrm>
          <a:prstGeom prst="rect">
            <a:avLst/>
          </a:prstGeom>
          <a:solidFill>
            <a:schemeClr val="accent1"/>
          </a:solidFill>
        </p:spPr>
        <p:txBody>
          <a:bodyPr wrap="square" rtlCol="0">
            <a:spAutoFit/>
          </a:bodyPr>
          <a:lstStyle/>
          <a:p>
            <a:r>
              <a:rPr lang="en-US" sz="2000" b="1" dirty="0">
                <a:solidFill>
                  <a:schemeClr val="bg1"/>
                </a:solidFill>
              </a:rPr>
              <a:t>Don’t see the annotation option? Click on the 3 dots next to your citation and click EDIT.  Scroll down the screen and it should be there.</a:t>
            </a:r>
          </a:p>
        </p:txBody>
      </p:sp>
    </p:spTree>
    <p:extLst>
      <p:ext uri="{BB962C8B-B14F-4D97-AF65-F5344CB8AC3E}">
        <p14:creationId xmlns:p14="http://schemas.microsoft.com/office/powerpoint/2010/main" val="176696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16DF-079D-4FE3-9B76-BFA25B93EB20}"/>
              </a:ext>
            </a:extLst>
          </p:cNvPr>
          <p:cNvSpPr>
            <a:spLocks noGrp="1"/>
          </p:cNvSpPr>
          <p:nvPr>
            <p:ph type="title"/>
          </p:nvPr>
        </p:nvSpPr>
        <p:spPr>
          <a:xfrm>
            <a:off x="1476375" y="0"/>
            <a:ext cx="10906125" cy="1314450"/>
          </a:xfrm>
        </p:spPr>
        <p:txBody>
          <a:bodyPr/>
          <a:lstStyle/>
          <a:p>
            <a:pPr algn="ctr"/>
            <a:r>
              <a:rPr lang="en-US" dirty="0"/>
              <a:t>Use </a:t>
            </a:r>
            <a:r>
              <a:rPr lang="en-US" dirty="0" err="1"/>
              <a:t>Noodletools</a:t>
            </a:r>
            <a:r>
              <a:rPr lang="en-US" dirty="0"/>
              <a:t> to Create and Organize Notecards</a:t>
            </a:r>
          </a:p>
        </p:txBody>
      </p:sp>
      <p:sp>
        <p:nvSpPr>
          <p:cNvPr id="6" name="TextBox 5">
            <a:extLst>
              <a:ext uri="{FF2B5EF4-FFF2-40B4-BE49-F238E27FC236}">
                <a16:creationId xmlns:a16="http://schemas.microsoft.com/office/drawing/2014/main" id="{22FB011F-C458-4FFF-A775-8DE6289B14AA}"/>
              </a:ext>
            </a:extLst>
          </p:cNvPr>
          <p:cNvSpPr txBox="1"/>
          <p:nvPr/>
        </p:nvSpPr>
        <p:spPr>
          <a:xfrm>
            <a:off x="3095625" y="3201471"/>
            <a:ext cx="6191250" cy="369332"/>
          </a:xfrm>
          <a:prstGeom prst="rect">
            <a:avLst/>
          </a:prstGeom>
          <a:noFill/>
        </p:spPr>
        <p:txBody>
          <a:bodyPr wrap="square">
            <a:spAutoFit/>
          </a:bodyPr>
          <a:lstStyle/>
          <a:p>
            <a:r>
              <a:rPr lang="en-US" dirty="0"/>
              <a:t> </a:t>
            </a:r>
          </a:p>
        </p:txBody>
      </p:sp>
      <p:sp>
        <p:nvSpPr>
          <p:cNvPr id="9" name="TextBox 8">
            <a:extLst>
              <a:ext uri="{FF2B5EF4-FFF2-40B4-BE49-F238E27FC236}">
                <a16:creationId xmlns:a16="http://schemas.microsoft.com/office/drawing/2014/main" id="{0EC37B6D-A762-445E-936C-640A8484EB16}"/>
              </a:ext>
            </a:extLst>
          </p:cNvPr>
          <p:cNvSpPr txBox="1"/>
          <p:nvPr/>
        </p:nvSpPr>
        <p:spPr>
          <a:xfrm>
            <a:off x="3095090" y="3200669"/>
            <a:ext cx="6190180" cy="369332"/>
          </a:xfrm>
          <a:prstGeom prst="rect">
            <a:avLst/>
          </a:prstGeom>
          <a:noFill/>
        </p:spPr>
        <p:txBody>
          <a:bodyPr wrap="square">
            <a:spAutoFit/>
          </a:bodyPr>
          <a:lstStyle/>
          <a:p>
            <a:r>
              <a:rPr lang="en-US" dirty="0"/>
              <a:t> </a:t>
            </a:r>
          </a:p>
        </p:txBody>
      </p:sp>
      <p:pic>
        <p:nvPicPr>
          <p:cNvPr id="10" name="Picture 9">
            <a:extLst>
              <a:ext uri="{FF2B5EF4-FFF2-40B4-BE49-F238E27FC236}">
                <a16:creationId xmlns:a16="http://schemas.microsoft.com/office/drawing/2014/main" id="{AE95C4BB-E6C5-4AF3-B998-24F9B42F5822}"/>
              </a:ext>
            </a:extLst>
          </p:cNvPr>
          <p:cNvPicPr>
            <a:picLocks noChangeAspect="1"/>
          </p:cNvPicPr>
          <p:nvPr/>
        </p:nvPicPr>
        <p:blipFill>
          <a:blip r:embed="rId2"/>
          <a:stretch>
            <a:fillRect/>
          </a:stretch>
        </p:blipFill>
        <p:spPr>
          <a:xfrm>
            <a:off x="1233487" y="1314449"/>
            <a:ext cx="10818100" cy="5530899"/>
          </a:xfrm>
          <a:prstGeom prst="rect">
            <a:avLst/>
          </a:prstGeom>
        </p:spPr>
      </p:pic>
    </p:spTree>
    <p:extLst>
      <p:ext uri="{BB962C8B-B14F-4D97-AF65-F5344CB8AC3E}">
        <p14:creationId xmlns:p14="http://schemas.microsoft.com/office/powerpoint/2010/main" val="224150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608" y="19050"/>
            <a:ext cx="9566236" cy="1154097"/>
          </a:xfrm>
        </p:spPr>
        <p:txBody>
          <a:bodyPr>
            <a:normAutofit fontScale="90000"/>
          </a:bodyPr>
          <a:lstStyle/>
          <a:p>
            <a:pPr algn="ctr"/>
            <a:r>
              <a:rPr lang="en-US" dirty="0"/>
              <a:t>Use </a:t>
            </a:r>
            <a:r>
              <a:rPr lang="en-US" dirty="0" err="1"/>
              <a:t>Noodletools</a:t>
            </a:r>
            <a:r>
              <a:rPr lang="en-US" dirty="0"/>
              <a:t> to keep track of which sources are Primary or Secondary- </a:t>
            </a:r>
            <a:br>
              <a:rPr lang="en-US" dirty="0"/>
            </a:br>
            <a:r>
              <a:rPr lang="en-US" dirty="0"/>
              <a:t>TAGS next to the Source</a:t>
            </a:r>
          </a:p>
        </p:txBody>
      </p:sp>
      <p:sp>
        <p:nvSpPr>
          <p:cNvPr id="6" name="Down Arrow 5"/>
          <p:cNvSpPr/>
          <p:nvPr/>
        </p:nvSpPr>
        <p:spPr>
          <a:xfrm flipV="1">
            <a:off x="5473813" y="5905947"/>
            <a:ext cx="367589" cy="7487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4BF7A3-CAE3-4D1A-9A86-9C66211C010A}"/>
              </a:ext>
            </a:extLst>
          </p:cNvPr>
          <p:cNvPicPr>
            <a:picLocks noChangeAspect="1"/>
          </p:cNvPicPr>
          <p:nvPr/>
        </p:nvPicPr>
        <p:blipFill>
          <a:blip r:embed="rId3"/>
          <a:stretch>
            <a:fillRect/>
          </a:stretch>
        </p:blipFill>
        <p:spPr>
          <a:xfrm>
            <a:off x="1557381" y="1495425"/>
            <a:ext cx="9910763" cy="5524500"/>
          </a:xfrm>
          <a:prstGeom prst="rect">
            <a:avLst/>
          </a:prstGeom>
        </p:spPr>
      </p:pic>
    </p:spTree>
    <p:extLst>
      <p:ext uri="{BB962C8B-B14F-4D97-AF65-F5344CB8AC3E}">
        <p14:creationId xmlns:p14="http://schemas.microsoft.com/office/powerpoint/2010/main" val="355990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B18656-B86D-416B-AFFA-CE7282EA0FBB}"/>
              </a:ext>
            </a:extLst>
          </p:cNvPr>
          <p:cNvPicPr>
            <a:picLocks noChangeAspect="1"/>
          </p:cNvPicPr>
          <p:nvPr/>
        </p:nvPicPr>
        <p:blipFill>
          <a:blip r:embed="rId2"/>
          <a:stretch>
            <a:fillRect/>
          </a:stretch>
        </p:blipFill>
        <p:spPr>
          <a:xfrm>
            <a:off x="171450" y="1316056"/>
            <a:ext cx="9982200" cy="3486150"/>
          </a:xfrm>
          <a:prstGeom prst="rect">
            <a:avLst/>
          </a:prstGeom>
        </p:spPr>
      </p:pic>
      <p:sp>
        <p:nvSpPr>
          <p:cNvPr id="2" name="Title 1"/>
          <p:cNvSpPr>
            <a:spLocks noGrp="1"/>
          </p:cNvSpPr>
          <p:nvPr>
            <p:ph type="title"/>
          </p:nvPr>
        </p:nvSpPr>
        <p:spPr>
          <a:xfrm>
            <a:off x="1417833" y="0"/>
            <a:ext cx="12089579" cy="1138928"/>
          </a:xfrm>
        </p:spPr>
        <p:txBody>
          <a:bodyPr>
            <a:normAutofit fontScale="90000"/>
          </a:bodyPr>
          <a:lstStyle/>
          <a:p>
            <a:r>
              <a:rPr lang="en-US" dirty="0"/>
              <a:t> Use </a:t>
            </a:r>
            <a:r>
              <a:rPr lang="en-US" dirty="0" err="1"/>
              <a:t>Noodletools</a:t>
            </a:r>
            <a:r>
              <a:rPr lang="en-US" dirty="0"/>
              <a:t> to help you print an Annotated Bibliography with your Primary and Secondary Sources separated </a:t>
            </a:r>
          </a:p>
        </p:txBody>
      </p:sp>
      <p:pic>
        <p:nvPicPr>
          <p:cNvPr id="7" name="Picture 6">
            <a:extLst>
              <a:ext uri="{FF2B5EF4-FFF2-40B4-BE49-F238E27FC236}">
                <a16:creationId xmlns:a16="http://schemas.microsoft.com/office/drawing/2014/main" id="{185C4BFB-5935-4C15-B0FB-6B48FD098380}"/>
              </a:ext>
            </a:extLst>
          </p:cNvPr>
          <p:cNvPicPr>
            <a:picLocks noChangeAspect="1"/>
          </p:cNvPicPr>
          <p:nvPr/>
        </p:nvPicPr>
        <p:blipFill>
          <a:blip r:embed="rId3"/>
          <a:stretch>
            <a:fillRect/>
          </a:stretch>
        </p:blipFill>
        <p:spPr>
          <a:xfrm>
            <a:off x="2038350" y="3577820"/>
            <a:ext cx="10153650" cy="3419475"/>
          </a:xfrm>
          <a:prstGeom prst="rect">
            <a:avLst/>
          </a:prstGeom>
        </p:spPr>
      </p:pic>
    </p:spTree>
    <p:extLst>
      <p:ext uri="{BB962C8B-B14F-4D97-AF65-F5344CB8AC3E}">
        <p14:creationId xmlns:p14="http://schemas.microsoft.com/office/powerpoint/2010/main" val="142732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4734" y="211568"/>
            <a:ext cx="8610600" cy="1154097"/>
          </a:xfrm>
        </p:spPr>
        <p:txBody>
          <a:bodyPr>
            <a:normAutofit fontScale="90000"/>
          </a:bodyPr>
          <a:lstStyle/>
          <a:p>
            <a:pPr algn="ctr"/>
            <a:r>
              <a:rPr lang="en-US" b="1" dirty="0"/>
              <a:t>First Step:  Gather background information using Secondary Sources</a:t>
            </a:r>
          </a:p>
        </p:txBody>
      </p:sp>
      <p:sp>
        <p:nvSpPr>
          <p:cNvPr id="6" name="Content Placeholder 5"/>
          <p:cNvSpPr>
            <a:spLocks noGrp="1"/>
          </p:cNvSpPr>
          <p:nvPr>
            <p:ph sz="quarter" idx="4294967295"/>
          </p:nvPr>
        </p:nvSpPr>
        <p:spPr>
          <a:xfrm>
            <a:off x="1076661" y="1600200"/>
            <a:ext cx="10821296" cy="5257800"/>
          </a:xfrm>
          <a:prstGeom prst="rect">
            <a:avLst/>
          </a:prstGeom>
        </p:spPr>
        <p:txBody>
          <a:bodyPr>
            <a:normAutofit fontScale="62500" lnSpcReduction="20000"/>
          </a:bodyPr>
          <a:lstStyle/>
          <a:p>
            <a:r>
              <a:rPr lang="en-US" sz="2900" b="1" dirty="0"/>
              <a:t>Secondary Sources</a:t>
            </a:r>
          </a:p>
          <a:p>
            <a:r>
              <a:rPr lang="en-US" sz="2900" dirty="0"/>
              <a:t>A secondary source is a source that was NOT created first-hand by someone who participated in the historical era. Secondary sources are usually created by historians, but based on the historian's reading of primary sources. Secondary sources are usually written decades, if not centuries, after the event occurred by people who did not live through or participate in the event or issue. The purpose of a secondary source is to help build the story of your research from multiple perspectives and to give your research historical context.</a:t>
            </a:r>
          </a:p>
          <a:p>
            <a:r>
              <a:rPr lang="en-US" sz="3800" b="1" dirty="0">
                <a:solidFill>
                  <a:schemeClr val="bg2">
                    <a:lumMod val="25000"/>
                  </a:schemeClr>
                </a:solidFill>
              </a:rPr>
              <a:t>They are a great starting point in helping you see the big picture. Understanding the context of your topic will help you make sense of the primary sources that you find.</a:t>
            </a:r>
          </a:p>
          <a:p>
            <a:r>
              <a:rPr lang="en-US" sz="5700" b="1" dirty="0">
                <a:solidFill>
                  <a:schemeClr val="accent1"/>
                </a:solidFill>
              </a:rPr>
              <a:t>It gives you clues of which primary sources to locate for your own investigation. </a:t>
            </a:r>
            <a:r>
              <a:rPr lang="en-US" sz="3200" dirty="0">
                <a:solidFill>
                  <a:schemeClr val="tx1"/>
                </a:solidFill>
              </a:rPr>
              <a:t>Additionally, the secondary source may mention a primary source in the writing. For example, it may mention a law, court case, newspaper article from the time etc.   </a:t>
            </a:r>
          </a:p>
          <a:p>
            <a:endParaRPr lang="en-US" sz="5700" b="1" dirty="0">
              <a:solidFill>
                <a:schemeClr val="accent1"/>
              </a:solidFill>
            </a:endParaRPr>
          </a:p>
          <a:p>
            <a:endParaRPr lang="en-US" b="1" dirty="0">
              <a:solidFill>
                <a:schemeClr val="tx1"/>
              </a:solidFill>
            </a:endParaRPr>
          </a:p>
          <a:p>
            <a:pPr marL="45720" indent="0">
              <a:buNone/>
            </a:pPr>
            <a:endParaRPr lang="en-US" dirty="0">
              <a:solidFill>
                <a:schemeClr val="tx1"/>
              </a:solidFill>
            </a:endParaRPr>
          </a:p>
        </p:txBody>
      </p:sp>
    </p:spTree>
    <p:extLst>
      <p:ext uri="{BB962C8B-B14F-4D97-AF65-F5344CB8AC3E}">
        <p14:creationId xmlns:p14="http://schemas.microsoft.com/office/powerpoint/2010/main" val="46611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95626" y="516368"/>
            <a:ext cx="8803838" cy="1154097"/>
          </a:xfrm>
        </p:spPr>
        <p:txBody>
          <a:bodyPr>
            <a:noAutofit/>
          </a:bodyPr>
          <a:lstStyle/>
          <a:p>
            <a:r>
              <a:rPr lang="en-US" sz="4400" b="1" dirty="0"/>
              <a:t>Locating Secondary Sources</a:t>
            </a:r>
          </a:p>
        </p:txBody>
      </p:sp>
      <p:sp>
        <p:nvSpPr>
          <p:cNvPr id="6" name="Content Placeholder 5"/>
          <p:cNvSpPr>
            <a:spLocks noGrp="1"/>
          </p:cNvSpPr>
          <p:nvPr>
            <p:ph idx="1"/>
          </p:nvPr>
        </p:nvSpPr>
        <p:spPr>
          <a:xfrm>
            <a:off x="2362200" y="1518582"/>
            <a:ext cx="9829800" cy="5187019"/>
          </a:xfrm>
        </p:spPr>
        <p:txBody>
          <a:bodyPr>
            <a:normAutofit/>
          </a:bodyPr>
          <a:lstStyle/>
          <a:p>
            <a:r>
              <a:rPr lang="en-US" dirty="0"/>
              <a:t>Reference books  located in the library and digitally through our online databases</a:t>
            </a:r>
          </a:p>
          <a:p>
            <a:pPr lvl="1"/>
            <a:r>
              <a:rPr lang="en-US" sz="1800" dirty="0"/>
              <a:t>Student Resource in Context (and/or Opposing Viewpoints)</a:t>
            </a:r>
          </a:p>
          <a:p>
            <a:pPr lvl="1"/>
            <a:r>
              <a:rPr lang="en-US" sz="1800" dirty="0"/>
              <a:t>Gale Virtual Reference Library (GVRL)</a:t>
            </a:r>
          </a:p>
          <a:p>
            <a:pPr lvl="1"/>
            <a:r>
              <a:rPr lang="en-US" sz="1800" dirty="0"/>
              <a:t>World Book Online</a:t>
            </a:r>
          </a:p>
          <a:p>
            <a:pPr lvl="1"/>
            <a:r>
              <a:rPr lang="en-US" sz="1800" dirty="0"/>
              <a:t>ABC-CLIO Social Studies databases</a:t>
            </a:r>
          </a:p>
          <a:p>
            <a:r>
              <a:rPr lang="en-US" dirty="0"/>
              <a:t>Nonfiction books located in the </a:t>
            </a:r>
            <a:r>
              <a:rPr lang="en-US" dirty="0" err="1"/>
              <a:t>Unami</a:t>
            </a:r>
            <a:r>
              <a:rPr lang="en-US" dirty="0"/>
              <a:t> Library and the entire Central Bucks collection (books can be borrowed from other schools)</a:t>
            </a:r>
          </a:p>
          <a:p>
            <a:r>
              <a:rPr lang="en-US" dirty="0"/>
              <a:t>Reliable Websites</a:t>
            </a:r>
          </a:p>
          <a:p>
            <a:pPr lvl="1"/>
            <a:r>
              <a:rPr lang="en-US" sz="1800" dirty="0"/>
              <a:t>Use the Custom Google Search Engine created for NHD found on the grade level research pages for the library</a:t>
            </a:r>
          </a:p>
          <a:p>
            <a:pPr lvl="1"/>
            <a:r>
              <a:rPr lang="en-US" sz="1800" dirty="0"/>
              <a:t>Use the websites found on the NHD Research Central page</a:t>
            </a:r>
          </a:p>
          <a:p>
            <a:pPr lvl="1"/>
            <a:r>
              <a:rPr lang="en-US" sz="1800" dirty="0"/>
              <a:t>Evaluate all websites found through other sources for credibility and accuracy.  The publisher/author of the site must be an easily identifiable authority/expert.  If unclear on this, see either myself or your teacher.  (More about this later…)</a:t>
            </a:r>
          </a:p>
          <a:p>
            <a:pPr lvl="1"/>
            <a:endParaRPr lang="en-US" sz="1800" dirty="0"/>
          </a:p>
        </p:txBody>
      </p:sp>
    </p:spTree>
    <p:extLst>
      <p:ext uri="{BB962C8B-B14F-4D97-AF65-F5344CB8AC3E}">
        <p14:creationId xmlns:p14="http://schemas.microsoft.com/office/powerpoint/2010/main" val="12507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105" y="308387"/>
            <a:ext cx="10213489" cy="1154097"/>
          </a:xfrm>
        </p:spPr>
        <p:txBody>
          <a:bodyPr>
            <a:normAutofit fontScale="90000"/>
          </a:bodyPr>
          <a:lstStyle/>
          <a:p>
            <a:r>
              <a:rPr lang="en-US" b="1" dirty="0"/>
              <a:t>Follow the clues you found in your Secondary Sources to pursue more Primary Sources. </a:t>
            </a:r>
          </a:p>
        </p:txBody>
      </p:sp>
      <p:sp>
        <p:nvSpPr>
          <p:cNvPr id="3" name="Content Placeholder 2"/>
          <p:cNvSpPr>
            <a:spLocks noGrp="1"/>
          </p:cNvSpPr>
          <p:nvPr>
            <p:ph sz="quarter" idx="4294967295"/>
          </p:nvPr>
        </p:nvSpPr>
        <p:spPr>
          <a:xfrm>
            <a:off x="1981199" y="1981200"/>
            <a:ext cx="9637059" cy="3593592"/>
          </a:xfrm>
          <a:prstGeom prst="rect">
            <a:avLst/>
          </a:prstGeom>
        </p:spPr>
        <p:txBody>
          <a:bodyPr>
            <a:noAutofit/>
          </a:bodyPr>
          <a:lstStyle/>
          <a:p>
            <a:r>
              <a:rPr lang="en-US" sz="2000" b="1" dirty="0"/>
              <a:t>Primary Sources</a:t>
            </a:r>
          </a:p>
          <a:p>
            <a:r>
              <a:rPr lang="en-US" sz="2000" dirty="0"/>
              <a:t>A primary source is a piece of information about a historical event or period in which the creator of the source was an actual participant in or a contemporary of a historical moment. The purpose of primary sources is to capture the words, the thoughts and the intentions of the past. </a:t>
            </a:r>
            <a:r>
              <a:rPr lang="en-US" sz="2000" b="1" dirty="0">
                <a:solidFill>
                  <a:schemeClr val="accent2"/>
                </a:solidFill>
              </a:rPr>
              <a:t>Primary sources help you to interpret what happened and why it happened.</a:t>
            </a:r>
          </a:p>
          <a:p>
            <a:r>
              <a:rPr lang="en-US" sz="2000" dirty="0"/>
              <a:t>Examples of primary sources include documents, artifacts, historic sites, songs, or other written and </a:t>
            </a:r>
            <a:r>
              <a:rPr lang="en-US" sz="2000" b="1" dirty="0">
                <a:solidFill>
                  <a:schemeClr val="accent3"/>
                </a:solidFill>
              </a:rPr>
              <a:t>tangible items created during the historical period you are studying.</a:t>
            </a:r>
          </a:p>
          <a:p>
            <a:pPr marL="0" indent="0">
              <a:buNone/>
            </a:pPr>
            <a:endParaRPr lang="en-US" sz="2000" dirty="0"/>
          </a:p>
        </p:txBody>
      </p:sp>
    </p:spTree>
    <p:extLst>
      <p:ext uri="{BB962C8B-B14F-4D97-AF65-F5344CB8AC3E}">
        <p14:creationId xmlns:p14="http://schemas.microsoft.com/office/powerpoint/2010/main" val="147767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1"/>
            <a:ext cx="7924800" cy="1154097"/>
          </a:xfrm>
        </p:spPr>
        <p:txBody>
          <a:bodyPr>
            <a:normAutofit fontScale="90000"/>
          </a:bodyPr>
          <a:lstStyle/>
          <a:p>
            <a:r>
              <a:rPr lang="en-US" b="1" dirty="0"/>
              <a:t>Example of how a Secondary Source can lead you to a Primary Source.</a:t>
            </a:r>
          </a:p>
        </p:txBody>
      </p:sp>
      <p:sp>
        <p:nvSpPr>
          <p:cNvPr id="3" name="Content Placeholder 2"/>
          <p:cNvSpPr>
            <a:spLocks noGrp="1"/>
          </p:cNvSpPr>
          <p:nvPr>
            <p:ph sz="quarter" idx="4294967295"/>
          </p:nvPr>
        </p:nvSpPr>
        <p:spPr>
          <a:xfrm>
            <a:off x="871369" y="1447800"/>
            <a:ext cx="2775473" cy="5638800"/>
          </a:xfrm>
          <a:prstGeom prst="rect">
            <a:avLst/>
          </a:prstGeom>
        </p:spPr>
        <p:txBody>
          <a:bodyPr>
            <a:normAutofit lnSpcReduction="10000"/>
          </a:bodyPr>
          <a:lstStyle/>
          <a:p>
            <a:r>
              <a:rPr lang="en-US" dirty="0"/>
              <a:t>From a Secondary Source (ABC-CLIO), I learned….</a:t>
            </a:r>
          </a:p>
          <a:p>
            <a:pPr lvl="1"/>
            <a:r>
              <a:rPr lang="en-US" dirty="0"/>
              <a:t>Richard Henry Pratt was the general who came up with the idea of “kill the Indian to save the man.”</a:t>
            </a:r>
          </a:p>
          <a:p>
            <a:pPr lvl="1"/>
            <a:r>
              <a:rPr lang="en-US" dirty="0"/>
              <a:t>So, I went to the custom Google search engine and searched for this</a:t>
            </a:r>
          </a:p>
          <a:p>
            <a:pPr lvl="1"/>
            <a:r>
              <a:rPr lang="en-US" dirty="0"/>
              <a:t>I found a copy of the speech that became the philosophy for the Indian boarding school movement. </a:t>
            </a:r>
          </a:p>
          <a:p>
            <a:pPr lvl="1"/>
            <a:endParaRPr lang="en-US" sz="14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362" t="11640" r="9845" b="-206"/>
          <a:stretch/>
        </p:blipFill>
        <p:spPr>
          <a:xfrm>
            <a:off x="4343848" y="1308289"/>
            <a:ext cx="6499860" cy="5393501"/>
          </a:xfrm>
          <a:prstGeom prst="rect">
            <a:avLst/>
          </a:prstGeom>
        </p:spPr>
      </p:pic>
      <p:sp>
        <p:nvSpPr>
          <p:cNvPr id="6" name="Right Arrow 5"/>
          <p:cNvSpPr/>
          <p:nvPr/>
        </p:nvSpPr>
        <p:spPr>
          <a:xfrm>
            <a:off x="3341450" y="3886200"/>
            <a:ext cx="1458397"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36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1084" y="1"/>
            <a:ext cx="7315200" cy="1154097"/>
          </a:xfrm>
        </p:spPr>
        <p:txBody>
          <a:bodyPr/>
          <a:lstStyle/>
          <a:p>
            <a:r>
              <a:rPr lang="en-US" dirty="0"/>
              <a:t>Locating Primary Sources</a:t>
            </a:r>
          </a:p>
        </p:txBody>
      </p:sp>
      <p:sp>
        <p:nvSpPr>
          <p:cNvPr id="6" name="Content Placeholder 5"/>
          <p:cNvSpPr>
            <a:spLocks noGrp="1"/>
          </p:cNvSpPr>
          <p:nvPr>
            <p:ph idx="1"/>
          </p:nvPr>
        </p:nvSpPr>
        <p:spPr>
          <a:xfrm>
            <a:off x="1466851" y="790575"/>
            <a:ext cx="10896600" cy="5915026"/>
          </a:xfrm>
        </p:spPr>
        <p:txBody>
          <a:bodyPr>
            <a:normAutofit lnSpcReduction="10000"/>
          </a:bodyPr>
          <a:lstStyle/>
          <a:p>
            <a:pPr marL="0" marR="0">
              <a:spcBef>
                <a:spcPts val="0"/>
              </a:spcBef>
              <a:spcAft>
                <a:spcPts val="0"/>
              </a:spcAft>
            </a:pPr>
            <a:r>
              <a:rPr lang="en-US" dirty="0"/>
              <a:t>Use </a:t>
            </a:r>
            <a:r>
              <a:rPr lang="en-US" dirty="0" err="1"/>
              <a:t>NewsBank</a:t>
            </a:r>
            <a:r>
              <a:rPr lang="en-US" dirty="0"/>
              <a:t> Databases: </a:t>
            </a:r>
            <a:r>
              <a:rPr lang="en-US" sz="1800" b="1" u="sng" dirty="0">
                <a:solidFill>
                  <a:srgbClr val="700000"/>
                </a:solidFill>
                <a:effectLst/>
                <a:latin typeface="Comic Sans MS" panose="030F0702030302020204" pitchFamily="66" charset="0"/>
                <a:ea typeface="Times New Roman" panose="02020603050405020304" pitchFamily="18" charset="0"/>
                <a:cs typeface="Arial" panose="020B0604020202020204" pitchFamily="34" charset="0"/>
                <a:hlinkClick r:id="rId2"/>
              </a:rPr>
              <a:t>America's Historical Newspapers (1690 - 2000)</a:t>
            </a:r>
            <a:endParaRPr lang="en-US" sz="1800" dirty="0">
              <a:effectLst/>
              <a:latin typeface="Times New Roman" panose="02020603050405020304" pitchFamily="18" charset="0"/>
              <a:ea typeface="Times New Roman" panose="02020603050405020304" pitchFamily="18" charset="0"/>
            </a:endParaRPr>
          </a:p>
          <a:p>
            <a:r>
              <a:rPr lang="en-US" dirty="0"/>
              <a:t>Use “Advanced Search” option to enter more than one keyword in</a:t>
            </a:r>
          </a:p>
          <a:p>
            <a:pPr marL="45720" indent="0">
              <a:buNone/>
            </a:pPr>
            <a:r>
              <a:rPr lang="en-US" dirty="0"/>
              <a:t>	the databases: </a:t>
            </a:r>
          </a:p>
          <a:p>
            <a:pPr lvl="1"/>
            <a:r>
              <a:rPr lang="en-US" dirty="0"/>
              <a:t>Gale Databases including : Student Resource in Context and  </a:t>
            </a:r>
            <a:r>
              <a:rPr lang="en-US" dirty="0" err="1"/>
              <a:t>Ebooks</a:t>
            </a:r>
            <a:r>
              <a:rPr lang="en-US" dirty="0"/>
              <a:t> (GVRL)</a:t>
            </a:r>
          </a:p>
          <a:p>
            <a:pPr lvl="1"/>
            <a:r>
              <a:rPr lang="en-US" dirty="0"/>
              <a:t>World Book Online</a:t>
            </a:r>
          </a:p>
          <a:p>
            <a:pPr lvl="1"/>
            <a:r>
              <a:rPr lang="en-US" dirty="0"/>
              <a:t>ABC-CLIO Social Studies databases</a:t>
            </a:r>
          </a:p>
          <a:p>
            <a:r>
              <a:rPr lang="en-US" dirty="0"/>
              <a:t>AP Images in Power Library</a:t>
            </a:r>
          </a:p>
          <a:p>
            <a:r>
              <a:rPr lang="en-US" dirty="0"/>
              <a:t>Topic related to PA?  Check the special collections in the Power Library</a:t>
            </a:r>
          </a:p>
          <a:p>
            <a:r>
              <a:rPr lang="en-US" dirty="0"/>
              <a:t>Nonfiction books located in the </a:t>
            </a:r>
            <a:r>
              <a:rPr lang="en-US" dirty="0" err="1"/>
              <a:t>Unami</a:t>
            </a:r>
            <a:r>
              <a:rPr lang="en-US" dirty="0"/>
              <a:t> Library and the entire Central Bucks collection (books can be borrowed from other schools) </a:t>
            </a:r>
          </a:p>
          <a:p>
            <a:r>
              <a:rPr lang="en-US" dirty="0"/>
              <a:t>Reliable Websites</a:t>
            </a:r>
          </a:p>
          <a:p>
            <a:pPr lvl="1"/>
            <a:r>
              <a:rPr lang="en-US" dirty="0"/>
              <a:t>Use the </a:t>
            </a:r>
            <a:r>
              <a:rPr lang="en-US" b="1" dirty="0"/>
              <a:t>Custom Google Search Engine </a:t>
            </a:r>
            <a:r>
              <a:rPr lang="en-US" dirty="0"/>
              <a:t>created for NHD found on the grade level research pages for the library</a:t>
            </a:r>
          </a:p>
          <a:p>
            <a:pPr lvl="1"/>
            <a:r>
              <a:rPr lang="en-US" dirty="0"/>
              <a:t>Use the </a:t>
            </a:r>
            <a:r>
              <a:rPr lang="en-US" b="1" dirty="0">
                <a:solidFill>
                  <a:schemeClr val="accent3"/>
                </a:solidFill>
              </a:rPr>
              <a:t>websites found on the NHD Research Central </a:t>
            </a:r>
            <a:r>
              <a:rPr lang="en-US" dirty="0"/>
              <a:t>page</a:t>
            </a:r>
          </a:p>
          <a:p>
            <a:pPr lvl="1"/>
            <a:r>
              <a:rPr lang="en-US" dirty="0"/>
              <a:t>Evaluate all websites found through other sources for credibility and accuracy.  The publisher/author of the site must be an easily identifiable authority/expert.  If unclear on this, see either myself or your teacher.  </a:t>
            </a:r>
          </a:p>
          <a:p>
            <a:pPr lvl="1"/>
            <a:endParaRPr lang="en-US" dirty="0"/>
          </a:p>
        </p:txBody>
      </p:sp>
    </p:spTree>
    <p:extLst>
      <p:ext uri="{BB962C8B-B14F-4D97-AF65-F5344CB8AC3E}">
        <p14:creationId xmlns:p14="http://schemas.microsoft.com/office/powerpoint/2010/main" val="337664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99" y="234964"/>
            <a:ext cx="7315200" cy="1154097"/>
          </a:xfrm>
        </p:spPr>
        <p:txBody>
          <a:bodyPr>
            <a:normAutofit fontScale="90000"/>
          </a:bodyPr>
          <a:lstStyle/>
          <a:p>
            <a:pPr algn="ctr"/>
            <a:r>
              <a:rPr lang="en-US" dirty="0"/>
              <a:t>Use </a:t>
            </a:r>
            <a:r>
              <a:rPr lang="en-US" dirty="0" err="1"/>
              <a:t>Noodletools</a:t>
            </a:r>
            <a:r>
              <a:rPr lang="en-US" dirty="0"/>
              <a:t> to help you create a Thesis Statement</a:t>
            </a:r>
          </a:p>
        </p:txBody>
      </p:sp>
      <p:sp>
        <p:nvSpPr>
          <p:cNvPr id="3" name="Content Placeholder 2"/>
          <p:cNvSpPr>
            <a:spLocks noGrp="1"/>
          </p:cNvSpPr>
          <p:nvPr>
            <p:ph sz="quarter" idx="4294967295"/>
          </p:nvPr>
        </p:nvSpPr>
        <p:spPr>
          <a:xfrm>
            <a:off x="1407560" y="955498"/>
            <a:ext cx="11013896" cy="2409100"/>
          </a:xfrm>
          <a:prstGeom prst="rect">
            <a:avLst/>
          </a:prstGeom>
        </p:spPr>
        <p:txBody>
          <a:bodyPr>
            <a:noAutofit/>
          </a:bodyPr>
          <a:lstStyle/>
          <a:p>
            <a:r>
              <a:rPr lang="en-US" sz="1400" b="1" dirty="0">
                <a:solidFill>
                  <a:schemeClr val="accent3"/>
                </a:solidFill>
              </a:rPr>
              <a:t>From the NHD website:</a:t>
            </a:r>
          </a:p>
          <a:p>
            <a:r>
              <a:rPr lang="en-US" sz="1400" b="1" dirty="0"/>
              <a:t>Develop a Thesis Statement</a:t>
            </a:r>
          </a:p>
          <a:p>
            <a:r>
              <a:rPr lang="en-US" sz="1400" dirty="0"/>
              <a:t>NHD projects should do more than just tell a story. Every exhibit, performance, documentary, paper and web site should make a point about its topic. To do this, you must develop your own argument of the historical impact of the person, event, pattern or idea you are studying. The point you make is called a thesis statement. A thesis statement is not the same as a topic. </a:t>
            </a:r>
            <a:r>
              <a:rPr lang="en-US" sz="1400" b="1" dirty="0"/>
              <a:t>Your thesis statement explains what you believe to be the impact and significance of your topic in history and connects your ideas with the NHD theme.  </a:t>
            </a:r>
          </a:p>
          <a:p>
            <a:r>
              <a:rPr lang="en-US" sz="1400" b="1" i="1" dirty="0"/>
              <a:t>Topic: </a:t>
            </a:r>
            <a:r>
              <a:rPr lang="en-US" sz="1400" i="1" dirty="0"/>
              <a:t>Battle of Gettysburg</a:t>
            </a:r>
            <a:br>
              <a:rPr lang="en-US" sz="1400" i="1" dirty="0"/>
            </a:br>
            <a:r>
              <a:rPr lang="en-US" sz="1400" b="1" i="1" dirty="0"/>
              <a:t>Thesis Statement: </a:t>
            </a:r>
            <a:r>
              <a:rPr lang="en-US" sz="1400" i="1" dirty="0"/>
              <a:t>The battle of Gettysburg was a major turning point of the Civil War. It turned the tide of the war from the South to the North, pushing back Lee's army that would never fight again on Northern soil and bringing confidence to the Union army.</a:t>
            </a:r>
            <a:endParaRPr lang="en-US" sz="1400" dirty="0"/>
          </a:p>
          <a:p>
            <a:endParaRPr lang="en-US" sz="1400" dirty="0"/>
          </a:p>
        </p:txBody>
      </p:sp>
      <p:pic>
        <p:nvPicPr>
          <p:cNvPr id="6" name="Picture 5">
            <a:extLst>
              <a:ext uri="{FF2B5EF4-FFF2-40B4-BE49-F238E27FC236}">
                <a16:creationId xmlns:a16="http://schemas.microsoft.com/office/drawing/2014/main" id="{E16F7482-7337-41D7-96DC-43F297078645}"/>
              </a:ext>
            </a:extLst>
          </p:cNvPr>
          <p:cNvPicPr>
            <a:picLocks noChangeAspect="1"/>
          </p:cNvPicPr>
          <p:nvPr/>
        </p:nvPicPr>
        <p:blipFill>
          <a:blip r:embed="rId3"/>
          <a:stretch>
            <a:fillRect/>
          </a:stretch>
        </p:blipFill>
        <p:spPr>
          <a:xfrm>
            <a:off x="1037691" y="3743140"/>
            <a:ext cx="11013896" cy="3140544"/>
          </a:xfrm>
          <a:prstGeom prst="rect">
            <a:avLst/>
          </a:prstGeom>
        </p:spPr>
      </p:pic>
    </p:spTree>
    <p:extLst>
      <p:ext uri="{BB962C8B-B14F-4D97-AF65-F5344CB8AC3E}">
        <p14:creationId xmlns:p14="http://schemas.microsoft.com/office/powerpoint/2010/main" val="76688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192" y="0"/>
            <a:ext cx="9588129" cy="1280890"/>
          </a:xfrm>
        </p:spPr>
        <p:txBody>
          <a:bodyPr>
            <a:normAutofit fontScale="90000"/>
          </a:bodyPr>
          <a:lstStyle/>
          <a:p>
            <a:pPr algn="ctr"/>
            <a:r>
              <a:rPr lang="en-US" dirty="0"/>
              <a:t>Use </a:t>
            </a:r>
            <a:r>
              <a:rPr lang="en-US" dirty="0" err="1"/>
              <a:t>Noodletools</a:t>
            </a:r>
            <a:r>
              <a:rPr lang="en-US" dirty="0"/>
              <a:t> to help you  share your project with your teacher and group members</a:t>
            </a:r>
          </a:p>
        </p:txBody>
      </p:sp>
      <p:pic>
        <p:nvPicPr>
          <p:cNvPr id="7" name="Picture 6">
            <a:extLst>
              <a:ext uri="{FF2B5EF4-FFF2-40B4-BE49-F238E27FC236}">
                <a16:creationId xmlns:a16="http://schemas.microsoft.com/office/drawing/2014/main" id="{F60C8365-5771-4E2A-901B-D5D2304B5B1C}"/>
              </a:ext>
            </a:extLst>
          </p:cNvPr>
          <p:cNvPicPr>
            <a:picLocks noChangeAspect="1"/>
          </p:cNvPicPr>
          <p:nvPr/>
        </p:nvPicPr>
        <p:blipFill>
          <a:blip r:embed="rId2"/>
          <a:stretch>
            <a:fillRect/>
          </a:stretch>
        </p:blipFill>
        <p:spPr>
          <a:xfrm>
            <a:off x="222767" y="1246638"/>
            <a:ext cx="10410825" cy="2247900"/>
          </a:xfrm>
          <a:prstGeom prst="rect">
            <a:avLst/>
          </a:prstGeom>
        </p:spPr>
      </p:pic>
      <p:pic>
        <p:nvPicPr>
          <p:cNvPr id="13" name="Picture 12">
            <a:extLst>
              <a:ext uri="{FF2B5EF4-FFF2-40B4-BE49-F238E27FC236}">
                <a16:creationId xmlns:a16="http://schemas.microsoft.com/office/drawing/2014/main" id="{FB4C06D0-B79A-43A8-8D82-A240CE0C5350}"/>
              </a:ext>
            </a:extLst>
          </p:cNvPr>
          <p:cNvPicPr>
            <a:picLocks noChangeAspect="1"/>
          </p:cNvPicPr>
          <p:nvPr/>
        </p:nvPicPr>
        <p:blipFill>
          <a:blip r:embed="rId3"/>
          <a:stretch>
            <a:fillRect/>
          </a:stretch>
        </p:blipFill>
        <p:spPr>
          <a:xfrm>
            <a:off x="615433" y="3251288"/>
            <a:ext cx="11353800" cy="3971925"/>
          </a:xfrm>
          <a:prstGeom prst="rect">
            <a:avLst/>
          </a:prstGeom>
        </p:spPr>
      </p:pic>
    </p:spTree>
    <p:extLst>
      <p:ext uri="{BB962C8B-B14F-4D97-AF65-F5344CB8AC3E}">
        <p14:creationId xmlns:p14="http://schemas.microsoft.com/office/powerpoint/2010/main" val="315147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27B87-BD2B-40A5-AB9F-DE2239D8CF05}"/>
              </a:ext>
            </a:extLst>
          </p:cNvPr>
          <p:cNvSpPr>
            <a:spLocks noGrp="1"/>
          </p:cNvSpPr>
          <p:nvPr>
            <p:ph type="title"/>
          </p:nvPr>
        </p:nvSpPr>
        <p:spPr>
          <a:xfrm>
            <a:off x="1754724" y="-146985"/>
            <a:ext cx="8911687" cy="1280890"/>
          </a:xfrm>
        </p:spPr>
        <p:txBody>
          <a:bodyPr/>
          <a:lstStyle/>
          <a:p>
            <a:r>
              <a:rPr lang="en-US" dirty="0"/>
              <a:t>Use </a:t>
            </a:r>
            <a:r>
              <a:rPr lang="en-US" dirty="0" err="1"/>
              <a:t>Noodletools</a:t>
            </a:r>
            <a:r>
              <a:rPr lang="en-US" dirty="0"/>
              <a:t> to Cite Your Sources</a:t>
            </a:r>
          </a:p>
        </p:txBody>
      </p:sp>
      <p:sp>
        <p:nvSpPr>
          <p:cNvPr id="3" name="Content Placeholder 2">
            <a:extLst>
              <a:ext uri="{FF2B5EF4-FFF2-40B4-BE49-F238E27FC236}">
                <a16:creationId xmlns:a16="http://schemas.microsoft.com/office/drawing/2014/main" id="{34958D9A-C0E9-499D-8A48-74B2FFE81BE2}"/>
              </a:ext>
            </a:extLst>
          </p:cNvPr>
          <p:cNvSpPr>
            <a:spLocks noGrp="1"/>
          </p:cNvSpPr>
          <p:nvPr>
            <p:ph sz="half" idx="1"/>
          </p:nvPr>
        </p:nvSpPr>
        <p:spPr>
          <a:xfrm>
            <a:off x="2046330" y="334607"/>
            <a:ext cx="9926862" cy="1968580"/>
          </a:xfrm>
        </p:spPr>
        <p:txBody>
          <a:bodyPr/>
          <a:lstStyle/>
          <a:p>
            <a:r>
              <a:rPr lang="en-US" dirty="0"/>
              <a:t>All Gale, </a:t>
            </a:r>
            <a:r>
              <a:rPr lang="en-US" dirty="0" err="1"/>
              <a:t>Newsbank</a:t>
            </a:r>
            <a:r>
              <a:rPr lang="en-US" dirty="0"/>
              <a:t>, and ABC-CLIO database articles allow you to EXPORT the citation directly into </a:t>
            </a:r>
            <a:r>
              <a:rPr lang="en-US" dirty="0" err="1"/>
              <a:t>Noodletools</a:t>
            </a:r>
            <a:r>
              <a:rPr lang="en-US" dirty="0"/>
              <a:t>.  </a:t>
            </a:r>
          </a:p>
          <a:p>
            <a:pPr lvl="1"/>
            <a:r>
              <a:rPr lang="en-US" dirty="0"/>
              <a:t>Open up your project in </a:t>
            </a:r>
            <a:r>
              <a:rPr lang="en-US" dirty="0" err="1"/>
              <a:t>Noodletools</a:t>
            </a:r>
            <a:r>
              <a:rPr lang="en-US" dirty="0"/>
              <a:t> first.</a:t>
            </a:r>
          </a:p>
          <a:p>
            <a:pPr marL="457200" lvl="1" indent="0">
              <a:buNone/>
            </a:pPr>
            <a:endParaRPr lang="en-US" dirty="0"/>
          </a:p>
          <a:p>
            <a:pPr marL="457200" lvl="1" indent="0">
              <a:buNone/>
            </a:pPr>
            <a:endParaRPr lang="en-US" dirty="0"/>
          </a:p>
          <a:p>
            <a:pPr marL="457200" lvl="1" indent="0">
              <a:buNone/>
            </a:pPr>
            <a:endParaRPr lang="en-US" dirty="0"/>
          </a:p>
        </p:txBody>
      </p:sp>
      <p:pic>
        <p:nvPicPr>
          <p:cNvPr id="6" name="Picture 5">
            <a:extLst>
              <a:ext uri="{FF2B5EF4-FFF2-40B4-BE49-F238E27FC236}">
                <a16:creationId xmlns:a16="http://schemas.microsoft.com/office/drawing/2014/main" id="{423FD0CB-40A6-47A4-BB5E-434D1361D910}"/>
              </a:ext>
            </a:extLst>
          </p:cNvPr>
          <p:cNvPicPr>
            <a:picLocks noChangeAspect="1"/>
          </p:cNvPicPr>
          <p:nvPr/>
        </p:nvPicPr>
        <p:blipFill>
          <a:blip r:embed="rId2"/>
          <a:stretch>
            <a:fillRect/>
          </a:stretch>
        </p:blipFill>
        <p:spPr>
          <a:xfrm>
            <a:off x="328319" y="1438862"/>
            <a:ext cx="9842913" cy="1728650"/>
          </a:xfrm>
          <a:prstGeom prst="rect">
            <a:avLst/>
          </a:prstGeom>
        </p:spPr>
      </p:pic>
      <p:pic>
        <p:nvPicPr>
          <p:cNvPr id="8" name="Picture 7">
            <a:extLst>
              <a:ext uri="{FF2B5EF4-FFF2-40B4-BE49-F238E27FC236}">
                <a16:creationId xmlns:a16="http://schemas.microsoft.com/office/drawing/2014/main" id="{A4E99A8E-E151-402A-9022-144D76DAD92D}"/>
              </a:ext>
            </a:extLst>
          </p:cNvPr>
          <p:cNvPicPr>
            <a:picLocks noChangeAspect="1"/>
          </p:cNvPicPr>
          <p:nvPr/>
        </p:nvPicPr>
        <p:blipFill>
          <a:blip r:embed="rId3"/>
          <a:stretch>
            <a:fillRect/>
          </a:stretch>
        </p:blipFill>
        <p:spPr>
          <a:xfrm>
            <a:off x="1754724" y="2608144"/>
            <a:ext cx="9476572" cy="4260541"/>
          </a:xfrm>
          <a:prstGeom prst="rect">
            <a:avLst/>
          </a:prstGeom>
        </p:spPr>
      </p:pic>
    </p:spTree>
    <p:extLst>
      <p:ext uri="{BB962C8B-B14F-4D97-AF65-F5344CB8AC3E}">
        <p14:creationId xmlns:p14="http://schemas.microsoft.com/office/powerpoint/2010/main" val="315232201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10758</TotalTime>
  <Words>1185</Words>
  <Application>Microsoft Office PowerPoint</Application>
  <PresentationFormat>Widescreen</PresentationFormat>
  <Paragraphs>73</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Comic Sans MS</vt:lpstr>
      <vt:lpstr>Times New Roman</vt:lpstr>
      <vt:lpstr>Wingdings 3</vt:lpstr>
      <vt:lpstr>Wisp</vt:lpstr>
      <vt:lpstr>NHD  Research Overview </vt:lpstr>
      <vt:lpstr>First Step:  Gather background information using Secondary Sources</vt:lpstr>
      <vt:lpstr>Locating Secondary Sources</vt:lpstr>
      <vt:lpstr>Follow the clues you found in your Secondary Sources to pursue more Primary Sources. </vt:lpstr>
      <vt:lpstr>Example of how a Secondary Source can lead you to a Primary Source.</vt:lpstr>
      <vt:lpstr>Locating Primary Sources</vt:lpstr>
      <vt:lpstr>Use Noodletools to help you create a Thesis Statement</vt:lpstr>
      <vt:lpstr>Use Noodletools to help you  share your project with your teacher and group members</vt:lpstr>
      <vt:lpstr>Use Noodletools to Cite Your Sources</vt:lpstr>
      <vt:lpstr>Use Noodletools to create an Annotated Bibliography</vt:lpstr>
      <vt:lpstr>Use Noodletools to Create and Organize Notecards</vt:lpstr>
      <vt:lpstr>Use Noodletools to keep track of which sources are Primary or Secondary-  TAGS next to the Source</vt:lpstr>
      <vt:lpstr> Use Noodletools to help you print an Annotated Bibliography with your Primary and Secondary Sources separated </vt:lpstr>
    </vt:vector>
  </TitlesOfParts>
  <Company>CBSD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NHD 2016 Sample: Exploration, Encounter, Exchange</dc:title>
  <dc:creator>KILPATRICK, HOLLY</dc:creator>
  <cp:lastModifiedBy>KILPATRICK, HOLLY</cp:lastModifiedBy>
  <cp:revision>25</cp:revision>
  <cp:lastPrinted>2016-10-06T16:06:45Z</cp:lastPrinted>
  <dcterms:created xsi:type="dcterms:W3CDTF">2015-10-06T12:33:27Z</dcterms:created>
  <dcterms:modified xsi:type="dcterms:W3CDTF">2021-11-09T17:30:57Z</dcterms:modified>
</cp:coreProperties>
</file>