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8E77145-066C-443B-9EAB-99EBB48118D1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6888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9C211FF-657A-4192-9BD0-190650D3AC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471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211FF-657A-4192-9BD0-190650D3AC0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942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77C0-FFC0-4655-979C-7996874ABEAD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392C-ADBA-4E88-98FC-EAD4BC7286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75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77C0-FFC0-4655-979C-7996874ABEAD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392C-ADBA-4E88-98FC-EAD4BC7286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81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77C0-FFC0-4655-979C-7996874ABEAD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392C-ADBA-4E88-98FC-EAD4BC7286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5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77C0-FFC0-4655-979C-7996874ABEAD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392C-ADBA-4E88-98FC-EAD4BC7286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76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77C0-FFC0-4655-979C-7996874ABEAD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392C-ADBA-4E88-98FC-EAD4BC7286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47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77C0-FFC0-4655-979C-7996874ABEAD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392C-ADBA-4E88-98FC-EAD4BC7286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620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77C0-FFC0-4655-979C-7996874ABEAD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392C-ADBA-4E88-98FC-EAD4BC7286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018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77C0-FFC0-4655-979C-7996874ABEAD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392C-ADBA-4E88-98FC-EAD4BC7286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5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77C0-FFC0-4655-979C-7996874ABEAD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392C-ADBA-4E88-98FC-EAD4BC7286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73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77C0-FFC0-4655-979C-7996874ABEAD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392C-ADBA-4E88-98FC-EAD4BC7286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783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77C0-FFC0-4655-979C-7996874ABEAD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392C-ADBA-4E88-98FC-EAD4BC7286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61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577C0-FFC0-4655-979C-7996874ABEAD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4392C-ADBA-4E88-98FC-EAD4BC7286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78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05462" y="278296"/>
            <a:ext cx="444544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ll Things Pink" panose="02000203000000000000" pitchFamily="2" charset="0"/>
                <a:ea typeface="All Things Pink" panose="02000203000000000000" pitchFamily="2" charset="0"/>
              </a:rPr>
              <a:t>Kindergarten</a:t>
            </a:r>
          </a:p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ll Things Pink" panose="02000203000000000000" pitchFamily="2" charset="0"/>
                <a:ea typeface="All Things Pink" panose="02000203000000000000" pitchFamily="2" charset="0"/>
              </a:rPr>
              <a:t>Word Wall Words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435779"/>
              </p:ext>
            </p:extLst>
          </p:nvPr>
        </p:nvGraphicFramePr>
        <p:xfrm>
          <a:off x="212037" y="2513593"/>
          <a:ext cx="11820936" cy="3688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4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39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3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43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43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435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4435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4435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0246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6404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620672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A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a</a:t>
                      </a:r>
                    </a:p>
                    <a:p>
                      <a:pPr algn="ctr"/>
                      <a:r>
                        <a:rPr lang="en-US" sz="1800" u="none">
                          <a:latin typeface="Century Gothic" panose="020B0502020202020204" pitchFamily="34" charset="0"/>
                        </a:rPr>
                        <a:t>am</a:t>
                      </a:r>
                      <a:endParaRPr lang="en-US" sz="1800" u="none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at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and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B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big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C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can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D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dad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did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E</a:t>
                      </a:r>
                    </a:p>
                    <a:p>
                      <a:pPr algn="ctr"/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F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for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G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go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H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has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he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have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I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I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in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it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is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L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like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love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look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M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mom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me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my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N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no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7753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O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on</a:t>
                      </a:r>
                    </a:p>
                    <a:p>
                      <a:pPr algn="ctr"/>
                      <a:endParaRPr lang="en-US" sz="1800" u="sng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P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play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S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see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she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said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T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to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the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this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U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up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W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we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will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was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with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went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Y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yes</a:t>
                      </a:r>
                    </a:p>
                    <a:p>
                      <a:pPr algn="ctr"/>
                      <a:r>
                        <a:rPr lang="en-US" sz="1800" u="none" dirty="0">
                          <a:latin typeface="Century Gothic" panose="020B0502020202020204" pitchFamily="34" charset="0"/>
                        </a:rPr>
                        <a:t>you</a:t>
                      </a:r>
                      <a:endParaRPr lang="en-US" sz="18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u="sng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u="sng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06" y="83450"/>
            <a:ext cx="2080900" cy="21896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165" y="83450"/>
            <a:ext cx="1739482" cy="21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90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71</Words>
  <Application>Microsoft Office PowerPoint</Application>
  <PresentationFormat>Widescreen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All Things Pink</vt:lpstr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HENRY, CASEY B</dc:creator>
  <cp:lastModifiedBy>GILLEN, MEGAN</cp:lastModifiedBy>
  <cp:revision>6</cp:revision>
  <cp:lastPrinted>2016-09-30T15:35:15Z</cp:lastPrinted>
  <dcterms:created xsi:type="dcterms:W3CDTF">2015-04-08T13:11:37Z</dcterms:created>
  <dcterms:modified xsi:type="dcterms:W3CDTF">2016-10-17T19:55:26Z</dcterms:modified>
</cp:coreProperties>
</file>