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8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4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8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2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1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0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AF011-AB22-46F6-AA09-F3F9B907B69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0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1764" y="131135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71764" y="17083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71764" y="2139594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71764" y="2536544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764" y="2942119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71764" y="3339069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71764" y="3770363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1764" y="4167313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03972" y="4567423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03972" y="4964373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839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67" b="1"/>
          <a:stretch/>
        </p:blipFill>
        <p:spPr bwMode="auto">
          <a:xfrm>
            <a:off x="4487396" y="5712641"/>
            <a:ext cx="3993776" cy="6119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694611" y="708656"/>
            <a:ext cx="798757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Compose a Tweet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describing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how technology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can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enhance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formative assessment. </a:t>
            </a:r>
          </a:p>
          <a:p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" y="76200"/>
            <a:ext cx="8839200" cy="6553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C4990334872459569D999A0B6D615" ma:contentTypeVersion="1" ma:contentTypeDescription="Create a new document." ma:contentTypeScope="" ma:versionID="b7f2d09af3ebf82a6775f0e4717bb5c1">
  <xsd:schema xmlns:xsd="http://www.w3.org/2001/XMLSchema" xmlns:xs="http://www.w3.org/2001/XMLSchema" xmlns:p="http://schemas.microsoft.com/office/2006/metadata/properties" xmlns:ns3="be5c06a9-6c48-4a27-b68b-35de5f21ec27" targetNamespace="http://schemas.microsoft.com/office/2006/metadata/properties" ma:root="true" ma:fieldsID="5acad42c5b84e342bbd25c0a4559a051" ns3:_="">
    <xsd:import namespace="be5c06a9-6c48-4a27-b68b-35de5f21ec27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5c06a9-6c48-4a27-b68b-35de5f21e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2A13AF-1BE0-4CE7-AEB3-90BD2C23427C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be5c06a9-6c48-4a27-b68b-35de5f21ec27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FC7D95-484E-445C-8416-1BD7263A42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66C164-4C65-46E6-8824-55543B0C6F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5c06a9-6c48-4a27-b68b-35de5f21ec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</dc:creator>
  <cp:lastModifiedBy>JAFFE, JASON</cp:lastModifiedBy>
  <cp:revision>9</cp:revision>
  <cp:lastPrinted>2014-01-07T13:34:51Z</cp:lastPrinted>
  <dcterms:created xsi:type="dcterms:W3CDTF">2012-10-27T02:16:35Z</dcterms:created>
  <dcterms:modified xsi:type="dcterms:W3CDTF">2015-08-01T19:04:14Z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0x0101009B2C4990334872459569D999A0B6D615</vt:lpwstr>
  </property>
  <property fmtid="{D5CDD505-2E9C-101B-9397-08002B2CF9AE}" pid="3" name="IsMyDocuments">
    <vt:bool>true</vt:bool>
  </property>
</Properties>
</file>