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asf" ContentType="video/x-ms-asf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handoutMasterIdLst>
    <p:handoutMasterId r:id="rId13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EA675B-F7F8-4249-BB17-8A0722E5664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69D2FA-6D55-49E3-A594-BF3EDCFD002E}">
      <dgm:prSet phldrT="[Text]" phldr="1"/>
      <dgm:spPr/>
      <dgm:t>
        <a:bodyPr/>
        <a:lstStyle/>
        <a:p>
          <a:endParaRPr lang="en-US"/>
        </a:p>
      </dgm:t>
    </dgm:pt>
    <dgm:pt modelId="{AB02FC36-D8E3-487B-AC8D-CFE42C91B44D}" type="parTrans" cxnId="{E2FBD49D-8B77-421F-924F-42F1BD23033C}">
      <dgm:prSet/>
      <dgm:spPr/>
      <dgm:t>
        <a:bodyPr/>
        <a:lstStyle/>
        <a:p>
          <a:endParaRPr lang="en-US"/>
        </a:p>
      </dgm:t>
    </dgm:pt>
    <dgm:pt modelId="{5BA921B4-9519-4EC1-A57E-E8D7BEA9F96E}" type="sibTrans" cxnId="{E2FBD49D-8B77-421F-924F-42F1BD23033C}">
      <dgm:prSet/>
      <dgm:spPr/>
      <dgm:t>
        <a:bodyPr/>
        <a:lstStyle/>
        <a:p>
          <a:endParaRPr lang="en-US"/>
        </a:p>
      </dgm:t>
    </dgm:pt>
    <dgm:pt modelId="{190B5D1C-4934-4513-AAC8-82CA1536A15F}">
      <dgm:prSet phldrT="[Text]"/>
      <dgm:spPr/>
      <dgm:t>
        <a:bodyPr/>
        <a:lstStyle/>
        <a:p>
          <a:r>
            <a:rPr lang="en-US" dirty="0" smtClean="0"/>
            <a:t>Life Cycle</a:t>
          </a:r>
          <a:endParaRPr lang="en-US" dirty="0"/>
        </a:p>
      </dgm:t>
    </dgm:pt>
    <dgm:pt modelId="{977CEAE9-C0AE-4C53-8F95-D6BB156B0C37}" type="parTrans" cxnId="{8FEFDE6E-C365-4731-BE27-F2770099B159}">
      <dgm:prSet/>
      <dgm:spPr/>
      <dgm:t>
        <a:bodyPr/>
        <a:lstStyle/>
        <a:p>
          <a:endParaRPr lang="en-US"/>
        </a:p>
      </dgm:t>
    </dgm:pt>
    <dgm:pt modelId="{17A7D41A-FD5F-4210-B4C9-0ABF834BA49C}" type="sibTrans" cxnId="{8FEFDE6E-C365-4731-BE27-F2770099B159}">
      <dgm:prSet/>
      <dgm:spPr/>
      <dgm:t>
        <a:bodyPr/>
        <a:lstStyle/>
        <a:p>
          <a:endParaRPr lang="en-US"/>
        </a:p>
      </dgm:t>
    </dgm:pt>
    <dgm:pt modelId="{599FE14E-FCA0-4693-BC8F-9DADD1C06380}">
      <dgm:prSet phldrT="[Text]" phldr="1"/>
      <dgm:spPr/>
      <dgm:t>
        <a:bodyPr/>
        <a:lstStyle/>
        <a:p>
          <a:endParaRPr lang="en-US"/>
        </a:p>
      </dgm:t>
    </dgm:pt>
    <dgm:pt modelId="{E772F908-A535-40C4-9707-19E15CBF9624}" type="parTrans" cxnId="{7633A1F2-241C-46D3-A2ED-7119605B803F}">
      <dgm:prSet/>
      <dgm:spPr/>
      <dgm:t>
        <a:bodyPr/>
        <a:lstStyle/>
        <a:p>
          <a:endParaRPr lang="en-US"/>
        </a:p>
      </dgm:t>
    </dgm:pt>
    <dgm:pt modelId="{A6BF2E32-3E45-4B8D-A63E-48F3F0A2CCEC}" type="sibTrans" cxnId="{7633A1F2-241C-46D3-A2ED-7119605B803F}">
      <dgm:prSet/>
      <dgm:spPr/>
      <dgm:t>
        <a:bodyPr/>
        <a:lstStyle/>
        <a:p>
          <a:endParaRPr lang="en-US"/>
        </a:p>
      </dgm:t>
    </dgm:pt>
    <dgm:pt modelId="{3E7E5AED-327B-4637-B5D6-E91D6B922D95}">
      <dgm:prSet phldrT="[Text]"/>
      <dgm:spPr/>
      <dgm:t>
        <a:bodyPr/>
        <a:lstStyle/>
        <a:p>
          <a:r>
            <a:rPr lang="en-US" dirty="0" smtClean="0"/>
            <a:t>Milkweed</a:t>
          </a:r>
          <a:endParaRPr lang="en-US" dirty="0"/>
        </a:p>
      </dgm:t>
    </dgm:pt>
    <dgm:pt modelId="{DFB8AFFC-1A3E-4E97-9024-7DBE81774843}" type="parTrans" cxnId="{1D90CEE5-E212-476D-BB2D-2521C7C4D100}">
      <dgm:prSet/>
      <dgm:spPr/>
      <dgm:t>
        <a:bodyPr/>
        <a:lstStyle/>
        <a:p>
          <a:endParaRPr lang="en-US"/>
        </a:p>
      </dgm:t>
    </dgm:pt>
    <dgm:pt modelId="{F7E07FF3-4C51-40D6-8E52-32C0B460B6B0}" type="sibTrans" cxnId="{1D90CEE5-E212-476D-BB2D-2521C7C4D100}">
      <dgm:prSet/>
      <dgm:spPr/>
      <dgm:t>
        <a:bodyPr/>
        <a:lstStyle/>
        <a:p>
          <a:endParaRPr lang="en-US"/>
        </a:p>
      </dgm:t>
    </dgm:pt>
    <dgm:pt modelId="{9E3556DC-46B5-4235-8713-9CBA9E40CF06}">
      <dgm:prSet phldrT="[Text]"/>
      <dgm:spPr/>
      <dgm:t>
        <a:bodyPr/>
        <a:lstStyle/>
        <a:p>
          <a:r>
            <a:rPr lang="en-US" dirty="0" smtClean="0"/>
            <a:t>Migration</a:t>
          </a:r>
          <a:endParaRPr lang="en-US" dirty="0"/>
        </a:p>
      </dgm:t>
    </dgm:pt>
    <dgm:pt modelId="{A21C537D-FE8F-4FD8-8717-B0750C9B4922}" type="parTrans" cxnId="{1896C68B-C344-4B02-82D6-45A068792B37}">
      <dgm:prSet/>
      <dgm:spPr/>
      <dgm:t>
        <a:bodyPr/>
        <a:lstStyle/>
        <a:p>
          <a:endParaRPr lang="en-US"/>
        </a:p>
      </dgm:t>
    </dgm:pt>
    <dgm:pt modelId="{DA19654E-7008-43CB-BDD3-545E4961AD45}" type="sibTrans" cxnId="{1896C68B-C344-4B02-82D6-45A068792B37}">
      <dgm:prSet/>
      <dgm:spPr/>
      <dgm:t>
        <a:bodyPr/>
        <a:lstStyle/>
        <a:p>
          <a:endParaRPr lang="en-US"/>
        </a:p>
      </dgm:t>
    </dgm:pt>
    <dgm:pt modelId="{5470D84D-C58E-4EDC-A152-D434C1C562E9}">
      <dgm:prSet phldrT="[Text]" phldr="1"/>
      <dgm:spPr/>
      <dgm:t>
        <a:bodyPr/>
        <a:lstStyle/>
        <a:p>
          <a:endParaRPr lang="en-US" dirty="0"/>
        </a:p>
      </dgm:t>
    </dgm:pt>
    <dgm:pt modelId="{1C70ACD5-64F1-47C6-9C95-C73F930D20C6}" type="sibTrans" cxnId="{67D71D62-1B40-4EEA-83C3-14E48976BBA7}">
      <dgm:prSet/>
      <dgm:spPr/>
      <dgm:t>
        <a:bodyPr/>
        <a:lstStyle/>
        <a:p>
          <a:endParaRPr lang="en-US"/>
        </a:p>
      </dgm:t>
    </dgm:pt>
    <dgm:pt modelId="{6F7C27D5-FE7A-4ACF-9E2F-04F74EF04B02}" type="parTrans" cxnId="{67D71D62-1B40-4EEA-83C3-14E48976BBA7}">
      <dgm:prSet/>
      <dgm:spPr/>
      <dgm:t>
        <a:bodyPr/>
        <a:lstStyle/>
        <a:p>
          <a:endParaRPr lang="en-US"/>
        </a:p>
      </dgm:t>
    </dgm:pt>
    <dgm:pt modelId="{3E92221B-F6CB-496A-BE64-7B75696323D6}" type="pres">
      <dgm:prSet presAssocID="{45EA675B-F7F8-4249-BB17-8A0722E5664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160106-AA60-461C-B2EF-C218B8DA9AF4}" type="pres">
      <dgm:prSet presAssocID="{B469D2FA-6D55-49E3-A594-BF3EDCFD002E}" presName="composite" presStyleCnt="0"/>
      <dgm:spPr/>
    </dgm:pt>
    <dgm:pt modelId="{9DA15265-0AA0-4C3C-865C-737FF7270980}" type="pres">
      <dgm:prSet presAssocID="{B469D2FA-6D55-49E3-A594-BF3EDCFD002E}" presName="parentText" presStyleLbl="alignNode1" presStyleIdx="0" presStyleCnt="3" custLinFactNeighborX="0" custLinFactNeighborY="2558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4819F-57CA-4306-9239-00CF74F9D2DF}" type="pres">
      <dgm:prSet presAssocID="{B469D2FA-6D55-49E3-A594-BF3EDCFD002E}" presName="descendantText" presStyleLbl="alignAcc1" presStyleIdx="0" presStyleCnt="3" custLinFactNeighborX="549" custLinFactNeighborY="393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9C945-B476-4AAC-AFF6-578CD490D0E7}" type="pres">
      <dgm:prSet presAssocID="{5BA921B4-9519-4EC1-A57E-E8D7BEA9F96E}" presName="sp" presStyleCnt="0"/>
      <dgm:spPr/>
    </dgm:pt>
    <dgm:pt modelId="{FD13D7C7-F371-4745-A767-7D579944425F}" type="pres">
      <dgm:prSet presAssocID="{599FE14E-FCA0-4693-BC8F-9DADD1C06380}" presName="composite" presStyleCnt="0"/>
      <dgm:spPr/>
    </dgm:pt>
    <dgm:pt modelId="{52078F11-51ED-4993-AEF4-380524E2D77B}" type="pres">
      <dgm:prSet presAssocID="{599FE14E-FCA0-4693-BC8F-9DADD1C06380}" presName="parentText" presStyleLbl="alignNode1" presStyleIdx="1" presStyleCnt="3" custLinFactNeighborX="0" custLinFactNeighborY="-6123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075954-7BE0-404B-AC60-B4D1B8555CE2}" type="pres">
      <dgm:prSet presAssocID="{599FE14E-FCA0-4693-BC8F-9DADD1C06380}" presName="descendantText" presStyleLbl="alignAcc1" presStyleIdx="1" presStyleCnt="3" custLinFactNeighborX="549" custLinFactNeighborY="163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668039-D0C5-47AC-A654-B756255D614E}" type="pres">
      <dgm:prSet presAssocID="{A6BF2E32-3E45-4B8D-A63E-48F3F0A2CCEC}" presName="sp" presStyleCnt="0"/>
      <dgm:spPr/>
    </dgm:pt>
    <dgm:pt modelId="{43B5D28A-FC34-4CFE-9A35-BFE628FFFC60}" type="pres">
      <dgm:prSet presAssocID="{5470D84D-C58E-4EDC-A152-D434C1C562E9}" presName="composite" presStyleCnt="0"/>
      <dgm:spPr/>
    </dgm:pt>
    <dgm:pt modelId="{114F7FA3-24A9-476E-8497-A06537CA29E0}" type="pres">
      <dgm:prSet presAssocID="{5470D84D-C58E-4EDC-A152-D434C1C562E9}" presName="parentText" presStyleLbl="alignNode1" presStyleIdx="2" presStyleCnt="3" custLinFactY="-48049" custLinFactNeighborX="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3EEDCF-DB02-410D-A567-732B9BBE5B5D}" type="pres">
      <dgm:prSet presAssocID="{5470D84D-C58E-4EDC-A152-D434C1C562E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FBD49D-8B77-421F-924F-42F1BD23033C}" srcId="{45EA675B-F7F8-4249-BB17-8A0722E5664B}" destId="{B469D2FA-6D55-49E3-A594-BF3EDCFD002E}" srcOrd="0" destOrd="0" parTransId="{AB02FC36-D8E3-487B-AC8D-CFE42C91B44D}" sibTransId="{5BA921B4-9519-4EC1-A57E-E8D7BEA9F96E}"/>
    <dgm:cxn modelId="{7633A1F2-241C-46D3-A2ED-7119605B803F}" srcId="{45EA675B-F7F8-4249-BB17-8A0722E5664B}" destId="{599FE14E-FCA0-4693-BC8F-9DADD1C06380}" srcOrd="1" destOrd="0" parTransId="{E772F908-A535-40C4-9707-19E15CBF9624}" sibTransId="{A6BF2E32-3E45-4B8D-A63E-48F3F0A2CCEC}"/>
    <dgm:cxn modelId="{C79749D1-3572-410F-BAC8-866B107DE8E1}" type="presOf" srcId="{45EA675B-F7F8-4249-BB17-8A0722E5664B}" destId="{3E92221B-F6CB-496A-BE64-7B75696323D6}" srcOrd="0" destOrd="0" presId="urn:microsoft.com/office/officeart/2005/8/layout/chevron2"/>
    <dgm:cxn modelId="{1896C68B-C344-4B02-82D6-45A068792B37}" srcId="{5470D84D-C58E-4EDC-A152-D434C1C562E9}" destId="{9E3556DC-46B5-4235-8713-9CBA9E40CF06}" srcOrd="0" destOrd="0" parTransId="{A21C537D-FE8F-4FD8-8717-B0750C9B4922}" sibTransId="{DA19654E-7008-43CB-BDD3-545E4961AD45}"/>
    <dgm:cxn modelId="{93B63183-A470-4D08-9644-5BA31D46684F}" type="presOf" srcId="{190B5D1C-4934-4513-AAC8-82CA1536A15F}" destId="{8A14819F-57CA-4306-9239-00CF74F9D2DF}" srcOrd="0" destOrd="0" presId="urn:microsoft.com/office/officeart/2005/8/layout/chevron2"/>
    <dgm:cxn modelId="{C7FC566F-5D84-47B6-BB4D-BD1847A41428}" type="presOf" srcId="{3E7E5AED-327B-4637-B5D6-E91D6B922D95}" destId="{1A075954-7BE0-404B-AC60-B4D1B8555CE2}" srcOrd="0" destOrd="0" presId="urn:microsoft.com/office/officeart/2005/8/layout/chevron2"/>
    <dgm:cxn modelId="{1DD93840-540E-4EE6-908F-D641BC505255}" type="presOf" srcId="{599FE14E-FCA0-4693-BC8F-9DADD1C06380}" destId="{52078F11-51ED-4993-AEF4-380524E2D77B}" srcOrd="0" destOrd="0" presId="urn:microsoft.com/office/officeart/2005/8/layout/chevron2"/>
    <dgm:cxn modelId="{1D90CEE5-E212-476D-BB2D-2521C7C4D100}" srcId="{599FE14E-FCA0-4693-BC8F-9DADD1C06380}" destId="{3E7E5AED-327B-4637-B5D6-E91D6B922D95}" srcOrd="0" destOrd="0" parTransId="{DFB8AFFC-1A3E-4E97-9024-7DBE81774843}" sibTransId="{F7E07FF3-4C51-40D6-8E52-32C0B460B6B0}"/>
    <dgm:cxn modelId="{7361EF2B-ECBB-42A9-B074-7E162C18114F}" type="presOf" srcId="{5470D84D-C58E-4EDC-A152-D434C1C562E9}" destId="{114F7FA3-24A9-476E-8497-A06537CA29E0}" srcOrd="0" destOrd="0" presId="urn:microsoft.com/office/officeart/2005/8/layout/chevron2"/>
    <dgm:cxn modelId="{8FEFDE6E-C365-4731-BE27-F2770099B159}" srcId="{B469D2FA-6D55-49E3-A594-BF3EDCFD002E}" destId="{190B5D1C-4934-4513-AAC8-82CA1536A15F}" srcOrd="0" destOrd="0" parTransId="{977CEAE9-C0AE-4C53-8F95-D6BB156B0C37}" sibTransId="{17A7D41A-FD5F-4210-B4C9-0ABF834BA49C}"/>
    <dgm:cxn modelId="{67D71D62-1B40-4EEA-83C3-14E48976BBA7}" srcId="{45EA675B-F7F8-4249-BB17-8A0722E5664B}" destId="{5470D84D-C58E-4EDC-A152-D434C1C562E9}" srcOrd="2" destOrd="0" parTransId="{6F7C27D5-FE7A-4ACF-9E2F-04F74EF04B02}" sibTransId="{1C70ACD5-64F1-47C6-9C95-C73F930D20C6}"/>
    <dgm:cxn modelId="{8A0FB1A3-5C2E-4ACA-9C72-F09169F682BB}" type="presOf" srcId="{B469D2FA-6D55-49E3-A594-BF3EDCFD002E}" destId="{9DA15265-0AA0-4C3C-865C-737FF7270980}" srcOrd="0" destOrd="0" presId="urn:microsoft.com/office/officeart/2005/8/layout/chevron2"/>
    <dgm:cxn modelId="{1B3614A3-A994-46BB-A6AA-F1D355E56170}" type="presOf" srcId="{9E3556DC-46B5-4235-8713-9CBA9E40CF06}" destId="{9F3EEDCF-DB02-410D-A567-732B9BBE5B5D}" srcOrd="0" destOrd="0" presId="urn:microsoft.com/office/officeart/2005/8/layout/chevron2"/>
    <dgm:cxn modelId="{0F742B88-1474-4EFB-8F08-7AAE3CCA4F05}" type="presParOf" srcId="{3E92221B-F6CB-496A-BE64-7B75696323D6}" destId="{62160106-AA60-461C-B2EF-C218B8DA9AF4}" srcOrd="0" destOrd="0" presId="urn:microsoft.com/office/officeart/2005/8/layout/chevron2"/>
    <dgm:cxn modelId="{84AC259B-3286-4EF0-A05B-EFEA4D38D725}" type="presParOf" srcId="{62160106-AA60-461C-B2EF-C218B8DA9AF4}" destId="{9DA15265-0AA0-4C3C-865C-737FF7270980}" srcOrd="0" destOrd="0" presId="urn:microsoft.com/office/officeart/2005/8/layout/chevron2"/>
    <dgm:cxn modelId="{8E554849-7125-44E2-82A9-32D1D2884378}" type="presParOf" srcId="{62160106-AA60-461C-B2EF-C218B8DA9AF4}" destId="{8A14819F-57CA-4306-9239-00CF74F9D2DF}" srcOrd="1" destOrd="0" presId="urn:microsoft.com/office/officeart/2005/8/layout/chevron2"/>
    <dgm:cxn modelId="{4CBB5458-BBA0-4149-B1F5-45AD521A8BCC}" type="presParOf" srcId="{3E92221B-F6CB-496A-BE64-7B75696323D6}" destId="{17B9C945-B476-4AAC-AFF6-578CD490D0E7}" srcOrd="1" destOrd="0" presId="urn:microsoft.com/office/officeart/2005/8/layout/chevron2"/>
    <dgm:cxn modelId="{A258D884-8FFD-489F-93B7-15F11DBD7D29}" type="presParOf" srcId="{3E92221B-F6CB-496A-BE64-7B75696323D6}" destId="{FD13D7C7-F371-4745-A767-7D579944425F}" srcOrd="2" destOrd="0" presId="urn:microsoft.com/office/officeart/2005/8/layout/chevron2"/>
    <dgm:cxn modelId="{E39FD521-FD49-40E1-828C-06D149F542E2}" type="presParOf" srcId="{FD13D7C7-F371-4745-A767-7D579944425F}" destId="{52078F11-51ED-4993-AEF4-380524E2D77B}" srcOrd="0" destOrd="0" presId="urn:microsoft.com/office/officeart/2005/8/layout/chevron2"/>
    <dgm:cxn modelId="{D4F2402A-1F22-4283-9B92-10B09EA31835}" type="presParOf" srcId="{FD13D7C7-F371-4745-A767-7D579944425F}" destId="{1A075954-7BE0-404B-AC60-B4D1B8555CE2}" srcOrd="1" destOrd="0" presId="urn:microsoft.com/office/officeart/2005/8/layout/chevron2"/>
    <dgm:cxn modelId="{6DF6FDC5-D895-425A-954A-8E63208AE9C6}" type="presParOf" srcId="{3E92221B-F6CB-496A-BE64-7B75696323D6}" destId="{5F668039-D0C5-47AC-A654-B756255D614E}" srcOrd="3" destOrd="0" presId="urn:microsoft.com/office/officeart/2005/8/layout/chevron2"/>
    <dgm:cxn modelId="{55AF5E68-3136-4CE1-AA4A-853FEFC1BE26}" type="presParOf" srcId="{3E92221B-F6CB-496A-BE64-7B75696323D6}" destId="{43B5D28A-FC34-4CFE-9A35-BFE628FFFC60}" srcOrd="4" destOrd="0" presId="urn:microsoft.com/office/officeart/2005/8/layout/chevron2"/>
    <dgm:cxn modelId="{D2C28D7C-488C-435D-A796-ED8B43FA4606}" type="presParOf" srcId="{43B5D28A-FC34-4CFE-9A35-BFE628FFFC60}" destId="{114F7FA3-24A9-476E-8497-A06537CA29E0}" srcOrd="0" destOrd="0" presId="urn:microsoft.com/office/officeart/2005/8/layout/chevron2"/>
    <dgm:cxn modelId="{31CD5FEB-4F9F-48D1-B744-6E1CA3FE1303}" type="presParOf" srcId="{43B5D28A-FC34-4CFE-9A35-BFE628FFFC60}" destId="{9F3EEDCF-DB02-410D-A567-732B9BBE5B5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EA675B-F7F8-4249-BB17-8A0722E5664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69D2FA-6D55-49E3-A594-BF3EDCFD002E}">
      <dgm:prSet phldrT="[Text]" phldr="1"/>
      <dgm:spPr/>
      <dgm:t>
        <a:bodyPr/>
        <a:lstStyle/>
        <a:p>
          <a:endParaRPr lang="en-US"/>
        </a:p>
      </dgm:t>
    </dgm:pt>
    <dgm:pt modelId="{AB02FC36-D8E3-487B-AC8D-CFE42C91B44D}" type="parTrans" cxnId="{E2FBD49D-8B77-421F-924F-42F1BD23033C}">
      <dgm:prSet/>
      <dgm:spPr/>
      <dgm:t>
        <a:bodyPr/>
        <a:lstStyle/>
        <a:p>
          <a:endParaRPr lang="en-US"/>
        </a:p>
      </dgm:t>
    </dgm:pt>
    <dgm:pt modelId="{5BA921B4-9519-4EC1-A57E-E8D7BEA9F96E}" type="sibTrans" cxnId="{E2FBD49D-8B77-421F-924F-42F1BD23033C}">
      <dgm:prSet/>
      <dgm:spPr/>
      <dgm:t>
        <a:bodyPr/>
        <a:lstStyle/>
        <a:p>
          <a:endParaRPr lang="en-US"/>
        </a:p>
      </dgm:t>
    </dgm:pt>
    <dgm:pt modelId="{190B5D1C-4934-4513-AAC8-82CA1536A15F}">
      <dgm:prSet phldrT="[Text]"/>
      <dgm:spPr/>
      <dgm:t>
        <a:bodyPr/>
        <a:lstStyle/>
        <a:p>
          <a:r>
            <a:rPr lang="en-US" dirty="0" smtClean="0"/>
            <a:t>Life Cycle</a:t>
          </a:r>
          <a:endParaRPr lang="en-US" dirty="0"/>
        </a:p>
      </dgm:t>
    </dgm:pt>
    <dgm:pt modelId="{977CEAE9-C0AE-4C53-8F95-D6BB156B0C37}" type="parTrans" cxnId="{8FEFDE6E-C365-4731-BE27-F2770099B159}">
      <dgm:prSet/>
      <dgm:spPr/>
      <dgm:t>
        <a:bodyPr/>
        <a:lstStyle/>
        <a:p>
          <a:endParaRPr lang="en-US"/>
        </a:p>
      </dgm:t>
    </dgm:pt>
    <dgm:pt modelId="{17A7D41A-FD5F-4210-B4C9-0ABF834BA49C}" type="sibTrans" cxnId="{8FEFDE6E-C365-4731-BE27-F2770099B159}">
      <dgm:prSet/>
      <dgm:spPr/>
      <dgm:t>
        <a:bodyPr/>
        <a:lstStyle/>
        <a:p>
          <a:endParaRPr lang="en-US"/>
        </a:p>
      </dgm:t>
    </dgm:pt>
    <dgm:pt modelId="{599FE14E-FCA0-4693-BC8F-9DADD1C06380}">
      <dgm:prSet phldrT="[Text]" phldr="1"/>
      <dgm:spPr/>
      <dgm:t>
        <a:bodyPr/>
        <a:lstStyle/>
        <a:p>
          <a:endParaRPr lang="en-US"/>
        </a:p>
      </dgm:t>
    </dgm:pt>
    <dgm:pt modelId="{E772F908-A535-40C4-9707-19E15CBF9624}" type="parTrans" cxnId="{7633A1F2-241C-46D3-A2ED-7119605B803F}">
      <dgm:prSet/>
      <dgm:spPr/>
      <dgm:t>
        <a:bodyPr/>
        <a:lstStyle/>
        <a:p>
          <a:endParaRPr lang="en-US"/>
        </a:p>
      </dgm:t>
    </dgm:pt>
    <dgm:pt modelId="{A6BF2E32-3E45-4B8D-A63E-48F3F0A2CCEC}" type="sibTrans" cxnId="{7633A1F2-241C-46D3-A2ED-7119605B803F}">
      <dgm:prSet/>
      <dgm:spPr/>
      <dgm:t>
        <a:bodyPr/>
        <a:lstStyle/>
        <a:p>
          <a:endParaRPr lang="en-US"/>
        </a:p>
      </dgm:t>
    </dgm:pt>
    <dgm:pt modelId="{3E7E5AED-327B-4637-B5D6-E91D6B922D95}">
      <dgm:prSet phldrT="[Text]"/>
      <dgm:spPr/>
      <dgm:t>
        <a:bodyPr/>
        <a:lstStyle/>
        <a:p>
          <a:r>
            <a:rPr lang="en-US" dirty="0" smtClean="0"/>
            <a:t>Milkweed</a:t>
          </a:r>
          <a:endParaRPr lang="en-US" dirty="0"/>
        </a:p>
      </dgm:t>
    </dgm:pt>
    <dgm:pt modelId="{DFB8AFFC-1A3E-4E97-9024-7DBE81774843}" type="parTrans" cxnId="{1D90CEE5-E212-476D-BB2D-2521C7C4D100}">
      <dgm:prSet/>
      <dgm:spPr/>
      <dgm:t>
        <a:bodyPr/>
        <a:lstStyle/>
        <a:p>
          <a:endParaRPr lang="en-US"/>
        </a:p>
      </dgm:t>
    </dgm:pt>
    <dgm:pt modelId="{F7E07FF3-4C51-40D6-8E52-32C0B460B6B0}" type="sibTrans" cxnId="{1D90CEE5-E212-476D-BB2D-2521C7C4D100}">
      <dgm:prSet/>
      <dgm:spPr/>
      <dgm:t>
        <a:bodyPr/>
        <a:lstStyle/>
        <a:p>
          <a:endParaRPr lang="en-US"/>
        </a:p>
      </dgm:t>
    </dgm:pt>
    <dgm:pt modelId="{5470D84D-C58E-4EDC-A152-D434C1C562E9}">
      <dgm:prSet phldrT="[Text]" phldr="1"/>
      <dgm:spPr/>
      <dgm:t>
        <a:bodyPr/>
        <a:lstStyle/>
        <a:p>
          <a:endParaRPr lang="en-US" dirty="0"/>
        </a:p>
      </dgm:t>
    </dgm:pt>
    <dgm:pt modelId="{6F7C27D5-FE7A-4ACF-9E2F-04F74EF04B02}" type="parTrans" cxnId="{67D71D62-1B40-4EEA-83C3-14E48976BBA7}">
      <dgm:prSet/>
      <dgm:spPr/>
      <dgm:t>
        <a:bodyPr/>
        <a:lstStyle/>
        <a:p>
          <a:endParaRPr lang="en-US"/>
        </a:p>
      </dgm:t>
    </dgm:pt>
    <dgm:pt modelId="{1C70ACD5-64F1-47C6-9C95-C73F930D20C6}" type="sibTrans" cxnId="{67D71D62-1B40-4EEA-83C3-14E48976BBA7}">
      <dgm:prSet/>
      <dgm:spPr/>
      <dgm:t>
        <a:bodyPr/>
        <a:lstStyle/>
        <a:p>
          <a:endParaRPr lang="en-US"/>
        </a:p>
      </dgm:t>
    </dgm:pt>
    <dgm:pt modelId="{9E3556DC-46B5-4235-8713-9CBA9E40CF06}">
      <dgm:prSet phldrT="[Text]"/>
      <dgm:spPr/>
      <dgm:t>
        <a:bodyPr/>
        <a:lstStyle/>
        <a:p>
          <a:r>
            <a:rPr lang="en-US" dirty="0" smtClean="0"/>
            <a:t>Migration</a:t>
          </a:r>
          <a:endParaRPr lang="en-US" dirty="0"/>
        </a:p>
      </dgm:t>
    </dgm:pt>
    <dgm:pt modelId="{A21C537D-FE8F-4FD8-8717-B0750C9B4922}" type="parTrans" cxnId="{1896C68B-C344-4B02-82D6-45A068792B37}">
      <dgm:prSet/>
      <dgm:spPr/>
      <dgm:t>
        <a:bodyPr/>
        <a:lstStyle/>
        <a:p>
          <a:endParaRPr lang="en-US"/>
        </a:p>
      </dgm:t>
    </dgm:pt>
    <dgm:pt modelId="{DA19654E-7008-43CB-BDD3-545E4961AD45}" type="sibTrans" cxnId="{1896C68B-C344-4B02-82D6-45A068792B37}">
      <dgm:prSet/>
      <dgm:spPr/>
      <dgm:t>
        <a:bodyPr/>
        <a:lstStyle/>
        <a:p>
          <a:endParaRPr lang="en-US"/>
        </a:p>
      </dgm:t>
    </dgm:pt>
    <dgm:pt modelId="{3E92221B-F6CB-496A-BE64-7B75696323D6}" type="pres">
      <dgm:prSet presAssocID="{45EA675B-F7F8-4249-BB17-8A0722E5664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160106-AA60-461C-B2EF-C218B8DA9AF4}" type="pres">
      <dgm:prSet presAssocID="{B469D2FA-6D55-49E3-A594-BF3EDCFD002E}" presName="composite" presStyleCnt="0"/>
      <dgm:spPr/>
    </dgm:pt>
    <dgm:pt modelId="{9DA15265-0AA0-4C3C-865C-737FF7270980}" type="pres">
      <dgm:prSet presAssocID="{B469D2FA-6D55-49E3-A594-BF3EDCFD002E}" presName="parentText" presStyleLbl="alignNode1" presStyleIdx="0" presStyleCnt="3" custLinFactNeighborX="0" custLinFactNeighborY="2558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4819F-57CA-4306-9239-00CF74F9D2DF}" type="pres">
      <dgm:prSet presAssocID="{B469D2FA-6D55-49E3-A594-BF3EDCFD002E}" presName="descendantText" presStyleLbl="alignAcc1" presStyleIdx="0" presStyleCnt="3" custLinFactNeighborX="549" custLinFactNeighborY="393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9C945-B476-4AAC-AFF6-578CD490D0E7}" type="pres">
      <dgm:prSet presAssocID="{5BA921B4-9519-4EC1-A57E-E8D7BEA9F96E}" presName="sp" presStyleCnt="0"/>
      <dgm:spPr/>
    </dgm:pt>
    <dgm:pt modelId="{FD13D7C7-F371-4745-A767-7D579944425F}" type="pres">
      <dgm:prSet presAssocID="{599FE14E-FCA0-4693-BC8F-9DADD1C06380}" presName="composite" presStyleCnt="0"/>
      <dgm:spPr/>
    </dgm:pt>
    <dgm:pt modelId="{52078F11-51ED-4993-AEF4-380524E2D77B}" type="pres">
      <dgm:prSet presAssocID="{599FE14E-FCA0-4693-BC8F-9DADD1C06380}" presName="parentText" presStyleLbl="alignNode1" presStyleIdx="1" presStyleCnt="3" custLinFactNeighborX="0" custLinFactNeighborY="-6123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075954-7BE0-404B-AC60-B4D1B8555CE2}" type="pres">
      <dgm:prSet presAssocID="{599FE14E-FCA0-4693-BC8F-9DADD1C06380}" presName="descendantText" presStyleLbl="alignAcc1" presStyleIdx="1" presStyleCnt="3" custLinFactNeighborX="549" custLinFactNeighborY="163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668039-D0C5-47AC-A654-B756255D614E}" type="pres">
      <dgm:prSet presAssocID="{A6BF2E32-3E45-4B8D-A63E-48F3F0A2CCEC}" presName="sp" presStyleCnt="0"/>
      <dgm:spPr/>
    </dgm:pt>
    <dgm:pt modelId="{43B5D28A-FC34-4CFE-9A35-BFE628FFFC60}" type="pres">
      <dgm:prSet presAssocID="{5470D84D-C58E-4EDC-A152-D434C1C562E9}" presName="composite" presStyleCnt="0"/>
      <dgm:spPr/>
    </dgm:pt>
    <dgm:pt modelId="{114F7FA3-24A9-476E-8497-A06537CA29E0}" type="pres">
      <dgm:prSet presAssocID="{5470D84D-C58E-4EDC-A152-D434C1C562E9}" presName="parentText" presStyleLbl="alignNode1" presStyleIdx="2" presStyleCnt="3" custLinFactY="-48049" custLinFactNeighborX="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3EEDCF-DB02-410D-A567-732B9BBE5B5D}" type="pres">
      <dgm:prSet presAssocID="{5470D84D-C58E-4EDC-A152-D434C1C562E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A5A6CD-3A81-4B14-A61A-BB664C6CF0B7}" type="presOf" srcId="{B469D2FA-6D55-49E3-A594-BF3EDCFD002E}" destId="{9DA15265-0AA0-4C3C-865C-737FF7270980}" srcOrd="0" destOrd="0" presId="urn:microsoft.com/office/officeart/2005/8/layout/chevron2"/>
    <dgm:cxn modelId="{E2FBD49D-8B77-421F-924F-42F1BD23033C}" srcId="{45EA675B-F7F8-4249-BB17-8A0722E5664B}" destId="{B469D2FA-6D55-49E3-A594-BF3EDCFD002E}" srcOrd="0" destOrd="0" parTransId="{AB02FC36-D8E3-487B-AC8D-CFE42C91B44D}" sibTransId="{5BA921B4-9519-4EC1-A57E-E8D7BEA9F96E}"/>
    <dgm:cxn modelId="{DCF8C7B5-6A60-472F-BED3-07D00C08CCDB}" type="presOf" srcId="{3E7E5AED-327B-4637-B5D6-E91D6B922D95}" destId="{1A075954-7BE0-404B-AC60-B4D1B8555CE2}" srcOrd="0" destOrd="0" presId="urn:microsoft.com/office/officeart/2005/8/layout/chevron2"/>
    <dgm:cxn modelId="{9CF9AA7E-0F8E-485B-B8A8-556028F492C0}" type="presOf" srcId="{45EA675B-F7F8-4249-BB17-8A0722E5664B}" destId="{3E92221B-F6CB-496A-BE64-7B75696323D6}" srcOrd="0" destOrd="0" presId="urn:microsoft.com/office/officeart/2005/8/layout/chevron2"/>
    <dgm:cxn modelId="{282B900F-7705-4CD0-ABC9-B27638E33183}" type="presOf" srcId="{599FE14E-FCA0-4693-BC8F-9DADD1C06380}" destId="{52078F11-51ED-4993-AEF4-380524E2D77B}" srcOrd="0" destOrd="0" presId="urn:microsoft.com/office/officeart/2005/8/layout/chevron2"/>
    <dgm:cxn modelId="{2C9E8803-C040-41B1-A88B-50D5C5E1951F}" type="presOf" srcId="{5470D84D-C58E-4EDC-A152-D434C1C562E9}" destId="{114F7FA3-24A9-476E-8497-A06537CA29E0}" srcOrd="0" destOrd="0" presId="urn:microsoft.com/office/officeart/2005/8/layout/chevron2"/>
    <dgm:cxn modelId="{C6219EC5-25CD-4B4B-8D21-8E6E935C735E}" type="presOf" srcId="{9E3556DC-46B5-4235-8713-9CBA9E40CF06}" destId="{9F3EEDCF-DB02-410D-A567-732B9BBE5B5D}" srcOrd="0" destOrd="0" presId="urn:microsoft.com/office/officeart/2005/8/layout/chevron2"/>
    <dgm:cxn modelId="{1896C68B-C344-4B02-82D6-45A068792B37}" srcId="{5470D84D-C58E-4EDC-A152-D434C1C562E9}" destId="{9E3556DC-46B5-4235-8713-9CBA9E40CF06}" srcOrd="0" destOrd="0" parTransId="{A21C537D-FE8F-4FD8-8717-B0750C9B4922}" sibTransId="{DA19654E-7008-43CB-BDD3-545E4961AD45}"/>
    <dgm:cxn modelId="{1D90CEE5-E212-476D-BB2D-2521C7C4D100}" srcId="{599FE14E-FCA0-4693-BC8F-9DADD1C06380}" destId="{3E7E5AED-327B-4637-B5D6-E91D6B922D95}" srcOrd="0" destOrd="0" parTransId="{DFB8AFFC-1A3E-4E97-9024-7DBE81774843}" sibTransId="{F7E07FF3-4C51-40D6-8E52-32C0B460B6B0}"/>
    <dgm:cxn modelId="{67D71D62-1B40-4EEA-83C3-14E48976BBA7}" srcId="{45EA675B-F7F8-4249-BB17-8A0722E5664B}" destId="{5470D84D-C58E-4EDC-A152-D434C1C562E9}" srcOrd="2" destOrd="0" parTransId="{6F7C27D5-FE7A-4ACF-9E2F-04F74EF04B02}" sibTransId="{1C70ACD5-64F1-47C6-9C95-C73F930D20C6}"/>
    <dgm:cxn modelId="{831C2814-A035-4596-ABD8-2E0A3B9CD29E}" type="presOf" srcId="{190B5D1C-4934-4513-AAC8-82CA1536A15F}" destId="{8A14819F-57CA-4306-9239-00CF74F9D2DF}" srcOrd="0" destOrd="0" presId="urn:microsoft.com/office/officeart/2005/8/layout/chevron2"/>
    <dgm:cxn modelId="{8FEFDE6E-C365-4731-BE27-F2770099B159}" srcId="{B469D2FA-6D55-49E3-A594-BF3EDCFD002E}" destId="{190B5D1C-4934-4513-AAC8-82CA1536A15F}" srcOrd="0" destOrd="0" parTransId="{977CEAE9-C0AE-4C53-8F95-D6BB156B0C37}" sibTransId="{17A7D41A-FD5F-4210-B4C9-0ABF834BA49C}"/>
    <dgm:cxn modelId="{7633A1F2-241C-46D3-A2ED-7119605B803F}" srcId="{45EA675B-F7F8-4249-BB17-8A0722E5664B}" destId="{599FE14E-FCA0-4693-BC8F-9DADD1C06380}" srcOrd="1" destOrd="0" parTransId="{E772F908-A535-40C4-9707-19E15CBF9624}" sibTransId="{A6BF2E32-3E45-4B8D-A63E-48F3F0A2CCEC}"/>
    <dgm:cxn modelId="{C3C40403-9300-409A-AAB8-EA13E5F5A473}" type="presParOf" srcId="{3E92221B-F6CB-496A-BE64-7B75696323D6}" destId="{62160106-AA60-461C-B2EF-C218B8DA9AF4}" srcOrd="0" destOrd="0" presId="urn:microsoft.com/office/officeart/2005/8/layout/chevron2"/>
    <dgm:cxn modelId="{C869EC92-031F-4820-A969-FFC9C3CBAEA5}" type="presParOf" srcId="{62160106-AA60-461C-B2EF-C218B8DA9AF4}" destId="{9DA15265-0AA0-4C3C-865C-737FF7270980}" srcOrd="0" destOrd="0" presId="urn:microsoft.com/office/officeart/2005/8/layout/chevron2"/>
    <dgm:cxn modelId="{8369D1AB-6EC2-4920-BFD1-555716388EE1}" type="presParOf" srcId="{62160106-AA60-461C-B2EF-C218B8DA9AF4}" destId="{8A14819F-57CA-4306-9239-00CF74F9D2DF}" srcOrd="1" destOrd="0" presId="urn:microsoft.com/office/officeart/2005/8/layout/chevron2"/>
    <dgm:cxn modelId="{12C6683E-ABFB-403A-8323-12098A066FEA}" type="presParOf" srcId="{3E92221B-F6CB-496A-BE64-7B75696323D6}" destId="{17B9C945-B476-4AAC-AFF6-578CD490D0E7}" srcOrd="1" destOrd="0" presId="urn:microsoft.com/office/officeart/2005/8/layout/chevron2"/>
    <dgm:cxn modelId="{5F83FF95-25B9-4B03-A22A-26DC181E8A01}" type="presParOf" srcId="{3E92221B-F6CB-496A-BE64-7B75696323D6}" destId="{FD13D7C7-F371-4745-A767-7D579944425F}" srcOrd="2" destOrd="0" presId="urn:microsoft.com/office/officeart/2005/8/layout/chevron2"/>
    <dgm:cxn modelId="{D5475A51-18D2-4D63-8BB8-5EDEF2FD0F9F}" type="presParOf" srcId="{FD13D7C7-F371-4745-A767-7D579944425F}" destId="{52078F11-51ED-4993-AEF4-380524E2D77B}" srcOrd="0" destOrd="0" presId="urn:microsoft.com/office/officeart/2005/8/layout/chevron2"/>
    <dgm:cxn modelId="{5C185DCD-A204-46E1-BC5A-145A337C1A93}" type="presParOf" srcId="{FD13D7C7-F371-4745-A767-7D579944425F}" destId="{1A075954-7BE0-404B-AC60-B4D1B8555CE2}" srcOrd="1" destOrd="0" presId="urn:microsoft.com/office/officeart/2005/8/layout/chevron2"/>
    <dgm:cxn modelId="{3BEA8667-514F-4D65-8863-F592F202E672}" type="presParOf" srcId="{3E92221B-F6CB-496A-BE64-7B75696323D6}" destId="{5F668039-D0C5-47AC-A654-B756255D614E}" srcOrd="3" destOrd="0" presId="urn:microsoft.com/office/officeart/2005/8/layout/chevron2"/>
    <dgm:cxn modelId="{B25A34E6-41CC-4356-A93F-EF619F49C4BC}" type="presParOf" srcId="{3E92221B-F6CB-496A-BE64-7B75696323D6}" destId="{43B5D28A-FC34-4CFE-9A35-BFE628FFFC60}" srcOrd="4" destOrd="0" presId="urn:microsoft.com/office/officeart/2005/8/layout/chevron2"/>
    <dgm:cxn modelId="{EE7A0C0F-1251-4C44-8A32-D9BEDBF3DDF7}" type="presParOf" srcId="{43B5D28A-FC34-4CFE-9A35-BFE628FFFC60}" destId="{114F7FA3-24A9-476E-8497-A06537CA29E0}" srcOrd="0" destOrd="0" presId="urn:microsoft.com/office/officeart/2005/8/layout/chevron2"/>
    <dgm:cxn modelId="{C0455C0C-3960-4929-9480-DF72E6A3FB98}" type="presParOf" srcId="{43B5D28A-FC34-4CFE-9A35-BFE628FFFC60}" destId="{9F3EEDCF-DB02-410D-A567-732B9BBE5B5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15265-0AA0-4C3C-865C-737FF7270980}">
      <dsp:nvSpPr>
        <dsp:cNvPr id="0" name=""/>
        <dsp:cNvSpPr/>
      </dsp:nvSpPr>
      <dsp:spPr>
        <a:xfrm rot="5400000">
          <a:off x="-222646" y="603647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 rot="-5400000">
        <a:off x="1" y="900509"/>
        <a:ext cx="1039018" cy="445294"/>
      </dsp:txXfrm>
    </dsp:sp>
    <dsp:sp modelId="{8A14819F-57CA-4306-9239-00CF74F9D2DF}">
      <dsp:nvSpPr>
        <dsp:cNvPr id="0" name=""/>
        <dsp:cNvSpPr/>
      </dsp:nvSpPr>
      <dsp:spPr>
        <a:xfrm rot="5400000">
          <a:off x="3085107" y="-1665095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700" kern="1200" dirty="0" smtClean="0"/>
            <a:t>Life Cycle</a:t>
          </a:r>
          <a:endParaRPr lang="en-US" sz="4700" kern="1200" dirty="0"/>
        </a:p>
      </dsp:txBody>
      <dsp:txXfrm rot="-5400000">
        <a:off x="1039018" y="428092"/>
        <a:ext cx="5009883" cy="870607"/>
      </dsp:txXfrm>
    </dsp:sp>
    <dsp:sp modelId="{52078F11-51ED-4993-AEF4-380524E2D77B}">
      <dsp:nvSpPr>
        <dsp:cNvPr id="0" name=""/>
        <dsp:cNvSpPr/>
      </dsp:nvSpPr>
      <dsp:spPr>
        <a:xfrm rot="5400000">
          <a:off x="-222646" y="603646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 rot="-5400000">
        <a:off x="1" y="900508"/>
        <a:ext cx="1039018" cy="445294"/>
      </dsp:txXfrm>
    </dsp:sp>
    <dsp:sp modelId="{1A075954-7BE0-404B-AC60-B4D1B8555CE2}">
      <dsp:nvSpPr>
        <dsp:cNvPr id="0" name=""/>
        <dsp:cNvSpPr/>
      </dsp:nvSpPr>
      <dsp:spPr>
        <a:xfrm rot="5400000">
          <a:off x="3085107" y="-598287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700" kern="1200" dirty="0" smtClean="0"/>
            <a:t>Milkweed</a:t>
          </a:r>
          <a:endParaRPr lang="en-US" sz="4700" kern="1200" dirty="0"/>
        </a:p>
      </dsp:txBody>
      <dsp:txXfrm rot="-5400000">
        <a:off x="1039018" y="1494900"/>
        <a:ext cx="5009883" cy="870607"/>
      </dsp:txXfrm>
    </dsp:sp>
    <dsp:sp modelId="{114F7FA3-24A9-476E-8497-A06537CA29E0}">
      <dsp:nvSpPr>
        <dsp:cNvPr id="0" name=""/>
        <dsp:cNvSpPr/>
      </dsp:nvSpPr>
      <dsp:spPr>
        <a:xfrm rot="5400000">
          <a:off x="-222646" y="603644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 rot="-5400000">
        <a:off x="1" y="900506"/>
        <a:ext cx="1039018" cy="445294"/>
      </dsp:txXfrm>
    </dsp:sp>
    <dsp:sp modelId="{9F3EEDCF-DB02-410D-A567-732B9BBE5B5D}">
      <dsp:nvSpPr>
        <dsp:cNvPr id="0" name=""/>
        <dsp:cNvSpPr/>
      </dsp:nvSpPr>
      <dsp:spPr>
        <a:xfrm rot="5400000">
          <a:off x="3085107" y="532418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700" kern="1200" dirty="0" smtClean="0"/>
            <a:t>Migration</a:t>
          </a:r>
          <a:endParaRPr lang="en-US" sz="4700" kern="1200" dirty="0"/>
        </a:p>
      </dsp:txBody>
      <dsp:txXfrm rot="-5400000">
        <a:off x="1039018" y="2625605"/>
        <a:ext cx="5009883" cy="8706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15265-0AA0-4C3C-865C-737FF7270980}">
      <dsp:nvSpPr>
        <dsp:cNvPr id="0" name=""/>
        <dsp:cNvSpPr/>
      </dsp:nvSpPr>
      <dsp:spPr>
        <a:xfrm rot="5400000">
          <a:off x="-222646" y="603647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 rot="-5400000">
        <a:off x="1" y="900509"/>
        <a:ext cx="1039018" cy="445294"/>
      </dsp:txXfrm>
    </dsp:sp>
    <dsp:sp modelId="{8A14819F-57CA-4306-9239-00CF74F9D2DF}">
      <dsp:nvSpPr>
        <dsp:cNvPr id="0" name=""/>
        <dsp:cNvSpPr/>
      </dsp:nvSpPr>
      <dsp:spPr>
        <a:xfrm rot="5400000">
          <a:off x="3085107" y="-1665095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700" kern="1200" dirty="0" smtClean="0"/>
            <a:t>Life Cycle</a:t>
          </a:r>
          <a:endParaRPr lang="en-US" sz="4700" kern="1200" dirty="0"/>
        </a:p>
      </dsp:txBody>
      <dsp:txXfrm rot="-5400000">
        <a:off x="1039018" y="428092"/>
        <a:ext cx="5009883" cy="870607"/>
      </dsp:txXfrm>
    </dsp:sp>
    <dsp:sp modelId="{52078F11-51ED-4993-AEF4-380524E2D77B}">
      <dsp:nvSpPr>
        <dsp:cNvPr id="0" name=""/>
        <dsp:cNvSpPr/>
      </dsp:nvSpPr>
      <dsp:spPr>
        <a:xfrm rot="5400000">
          <a:off x="-222646" y="603646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 rot="-5400000">
        <a:off x="1" y="900508"/>
        <a:ext cx="1039018" cy="445294"/>
      </dsp:txXfrm>
    </dsp:sp>
    <dsp:sp modelId="{1A075954-7BE0-404B-AC60-B4D1B8555CE2}">
      <dsp:nvSpPr>
        <dsp:cNvPr id="0" name=""/>
        <dsp:cNvSpPr/>
      </dsp:nvSpPr>
      <dsp:spPr>
        <a:xfrm rot="5400000">
          <a:off x="3085107" y="-598287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700" kern="1200" dirty="0" smtClean="0"/>
            <a:t>Milkweed</a:t>
          </a:r>
          <a:endParaRPr lang="en-US" sz="4700" kern="1200" dirty="0"/>
        </a:p>
      </dsp:txBody>
      <dsp:txXfrm rot="-5400000">
        <a:off x="1039018" y="1494900"/>
        <a:ext cx="5009883" cy="870607"/>
      </dsp:txXfrm>
    </dsp:sp>
    <dsp:sp modelId="{114F7FA3-24A9-476E-8497-A06537CA29E0}">
      <dsp:nvSpPr>
        <dsp:cNvPr id="0" name=""/>
        <dsp:cNvSpPr/>
      </dsp:nvSpPr>
      <dsp:spPr>
        <a:xfrm rot="5400000">
          <a:off x="-222646" y="603644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 rot="-5400000">
        <a:off x="1" y="900506"/>
        <a:ext cx="1039018" cy="445294"/>
      </dsp:txXfrm>
    </dsp:sp>
    <dsp:sp modelId="{9F3EEDCF-DB02-410D-A567-732B9BBE5B5D}">
      <dsp:nvSpPr>
        <dsp:cNvPr id="0" name=""/>
        <dsp:cNvSpPr/>
      </dsp:nvSpPr>
      <dsp:spPr>
        <a:xfrm rot="5400000">
          <a:off x="3085107" y="532418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700" kern="1200" dirty="0" smtClean="0"/>
            <a:t>Migration</a:t>
          </a:r>
          <a:endParaRPr lang="en-US" sz="4700" kern="1200" dirty="0"/>
        </a:p>
      </dsp:txBody>
      <dsp:txXfrm rot="-5400000">
        <a:off x="1039018" y="2625605"/>
        <a:ext cx="5009883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03556-5BAA-4029-A56D-6FD14FD37FBA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7F203-F030-48AC-8319-8765C7FAD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37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3DF3-13DC-4B0F-81EF-DD29CF5C9ED9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C185-7A39-485C-B5CC-B93CFAA3A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3DF3-13DC-4B0F-81EF-DD29CF5C9ED9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C185-7A39-485C-B5CC-B93CFAA3A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3DF3-13DC-4B0F-81EF-DD29CF5C9ED9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C185-7A39-485C-B5CC-B93CFAA3A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3DF3-13DC-4B0F-81EF-DD29CF5C9ED9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C185-7A39-485C-B5CC-B93CFAA3A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3DF3-13DC-4B0F-81EF-DD29CF5C9ED9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C185-7A39-485C-B5CC-B93CFAA3A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3DF3-13DC-4B0F-81EF-DD29CF5C9ED9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C185-7A39-485C-B5CC-B93CFAA3A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3DF3-13DC-4B0F-81EF-DD29CF5C9ED9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C185-7A39-485C-B5CC-B93CFAA3A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3DF3-13DC-4B0F-81EF-DD29CF5C9ED9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C185-7A39-485C-B5CC-B93CFAA3A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3DF3-13DC-4B0F-81EF-DD29CF5C9ED9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C185-7A39-485C-B5CC-B93CFAA3A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3DF3-13DC-4B0F-81EF-DD29CF5C9ED9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C185-7A39-485C-B5CC-B93CFAA3A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3DF3-13DC-4B0F-81EF-DD29CF5C9ED9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C185-7A39-485C-B5CC-B93CFAA3A03C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E033DF3-13DC-4B0F-81EF-DD29CF5C9ED9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68C185-7A39-485C-B5CC-B93CFAA3A0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hdphoto" Target="../media/hdphoto1.wdp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1.xml"/><Relationship Id="rId9" Type="http://schemas.openxmlformats.org/officeDocument/2006/relationships/hyperlink" Target="http://images.google.com/url?sa=i&amp;rct=j&amp;q=monarch+butterfly+pictures&amp;source=images&amp;cd=&amp;docid=vhnGK8Qc31dieM&amp;tbnid=gMeadciFs9dg4M:&amp;ved=0CAUQjRw&amp;url=http://www.elvalor.org/node/323&amp;ei=Vdw4Uff-OZHH0AHUzIHQAg&amp;bvm=bv.43287494,d.dmQ&amp;psig=AFQjCNFaOyC0mnH4JWmcc5uVuNL_uXtutA&amp;ust=136276722907441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asf"/><Relationship Id="rId1" Type="http://schemas.openxmlformats.org/officeDocument/2006/relationships/vide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hyperlink" Target="/wikipedia/commons/b/bc/Common_Milkweed_Asclepias_syriaca_Plant_2000px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hyperlink" Target="http://images.google.com/url?sa=i&amp;rct=j&amp;q=milkweed&amp;source=images&amp;cd=&amp;cad=rja&amp;docid=p7NC1KU9tAD1WM&amp;tbnid=E3dcA-P90NZ9XM:&amp;ved=0CAUQjRw&amp;url=http://www.abnativeplants.com/index.cfm?fuseaction=plants.plantdetail&amp;plant_id=84&amp;ei=h904UbLDDOLH0QG0poDQCg&amp;psig=AFQjCNG7OBt0HcHpk7OZaQfFZ2sGzGNA5w&amp;ust=136276757677723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edcircle.scriptmania.com/cgi-bin/i/images/red_circle-1.jpg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3.gif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12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narchlab.org/Lab/biology/AnnualLifeCycle/Default.aspx" TargetMode="External"/><Relationship Id="rId3" Type="http://schemas.openxmlformats.org/officeDocument/2006/relationships/hyperlink" Target="http://app.discoveryeducation.com/search?Ntt=monarch+butterfly+migration" TargetMode="External"/><Relationship Id="rId7" Type="http://schemas.openxmlformats.org/officeDocument/2006/relationships/hyperlink" Target="http://www.ourhabitatgarden.org/creatures/milkweed-growing.html" TargetMode="External"/><Relationship Id="rId12" Type="http://schemas.openxmlformats.org/officeDocument/2006/relationships/image" Target="../media/image19.wmf"/><Relationship Id="rId2" Type="http://schemas.openxmlformats.org/officeDocument/2006/relationships/hyperlink" Target="http://app.discoveryeducation.com/search?Ntt=Monarch+butterfly+pup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Common_Milkweed_Asclepias_syriaca_Plant_2000px.jpg" TargetMode="External"/><Relationship Id="rId11" Type="http://schemas.openxmlformats.org/officeDocument/2006/relationships/image" Target="../media/image3.gif"/><Relationship Id="rId5" Type="http://schemas.openxmlformats.org/officeDocument/2006/relationships/hyperlink" Target="http://www.abnativeplants.com/index.cfm?fuseaction=plants.plantdetail&amp;plant_id=84" TargetMode="External"/><Relationship Id="rId10" Type="http://schemas.openxmlformats.org/officeDocument/2006/relationships/hyperlink" Target="http://www.wildlifetheater.com/potw8.html" TargetMode="External"/><Relationship Id="rId4" Type="http://schemas.openxmlformats.org/officeDocument/2006/relationships/hyperlink" Target="http://www.elvalor.org/node/323" TargetMode="External"/><Relationship Id="rId9" Type="http://schemas.openxmlformats.org/officeDocument/2006/relationships/hyperlink" Target="http://redcircle.scriptmania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8134558" cy="1470025"/>
          </a:xfrm>
        </p:spPr>
        <p:txBody>
          <a:bodyPr/>
          <a:lstStyle/>
          <a:p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How do Monarch butterflies migrate long distances each year?</a:t>
            </a:r>
            <a:endParaRPr lang="en-US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400" y="6027624"/>
            <a:ext cx="7117180" cy="861420"/>
          </a:xfrm>
        </p:spPr>
        <p:txBody>
          <a:bodyPr>
            <a:normAutofit/>
          </a:bodyPr>
          <a:lstStyle/>
          <a:p>
            <a:r>
              <a:rPr lang="en-US" sz="28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By: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Monarch_Butterflie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46" end="9092.34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286000"/>
            <a:ext cx="5257800" cy="35433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48819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7125113" cy="924475"/>
          </a:xfrm>
        </p:spPr>
        <p:txBody>
          <a:bodyPr/>
          <a:lstStyle/>
          <a:p>
            <a:pPr algn="ctr"/>
            <a:r>
              <a:rPr lang="en-US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First Flight</a:t>
            </a:r>
            <a:endParaRPr lang="en-US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16003540"/>
              </p:ext>
            </p:extLst>
          </p:nvPr>
        </p:nvGraphicFramePr>
        <p:xfrm>
          <a:off x="1676400" y="1981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Users\LeCompte.K495\AppData\Local\Microsoft\Windows\Temporary Internet Files\Content.IE5\2C7MC3KK\MC900438041[1].pn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11" y="31242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Compte.K495\AppData\Local\Microsoft\Windows\Temporary Internet Files\Content.IE5\7D8OGL00\MM900036993[1]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7904" y="391633"/>
            <a:ext cx="707296" cy="60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elvalor.org/files/Monarch%20Butterfly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33" b="97284" l="2405" r="95190">
                        <a14:foregroundMark x1="77041" y1="43461" x2="77041" y2="43461"/>
                        <a14:foregroundMark x1="84913" y1="40543" x2="84913" y2="40543"/>
                        <a14:foregroundMark x1="73105" y1="42455" x2="73105" y2="42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2133600"/>
            <a:ext cx="2420244" cy="175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2139950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09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Life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572" y="1019978"/>
            <a:ext cx="7125112" cy="4051437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Milkweed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Craving for food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day search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Pupa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Mountains in Colorado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upa_Stage.as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934.6048" end="153471.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1969264"/>
            <a:ext cx="4267200" cy="3290455"/>
          </a:xfrm>
          <a:prstGeom prst="foldedCorner">
            <a:avLst/>
          </a:prstGeom>
        </p:spPr>
      </p:pic>
      <p:pic>
        <p:nvPicPr>
          <p:cNvPr id="6150" name="Picture 6" descr="monarch chrysalis transpar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r="9008" b="4273"/>
          <a:stretch/>
        </p:blipFill>
        <p:spPr bwMode="auto">
          <a:xfrm>
            <a:off x="1677795" y="4317393"/>
            <a:ext cx="1635710" cy="2203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2872" y="6477000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Pupa about to hatch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78433" y="5269468"/>
            <a:ext cx="4063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Monarch caterpillar turning into a</a:t>
            </a:r>
          </a:p>
          <a:p>
            <a:pPr algn="ctr"/>
            <a:r>
              <a:rPr lang="en-US" dirty="0" smtClean="0"/>
              <a:t> butterfly</a:t>
            </a:r>
            <a:endParaRPr lang="en-US" dirty="0"/>
          </a:p>
        </p:txBody>
      </p:sp>
      <p:pic>
        <p:nvPicPr>
          <p:cNvPr id="6152" name="Picture 8" descr="C:\Users\LeCompte.K495\AppData\Local\Microsoft\Windows\Temporary Internet Files\Content.IE5\2QGFUGNZ\MM900036993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460" y="397076"/>
            <a:ext cx="689770" cy="59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6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le:Common Milkweed Asclepias syriaca Plant 2000p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863">
            <a:off x="6135500" y="1904162"/>
            <a:ext cx="2494899" cy="3038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Milkweed</a:t>
            </a:r>
            <a:endParaRPr lang="en-US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125112" cy="4051437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Eating leaves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 eggs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Migration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Thirty percent die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www.abnativeplants.com/_ccLib/image/plants/DETA-8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2700">
            <a:off x="4518628" y="3652123"/>
            <a:ext cx="2779005" cy="2748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narch on milkwee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8" b="49147" l="0" r="5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30849"/>
            <a:ext cx="2369097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LeCompte.K495\AppData\Local\Microsoft\Windows\Temporary Internet Files\Content.IE5\2QGFUGNZ\MM900036993[1]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426" y="410847"/>
            <a:ext cx="689770" cy="59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90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Migration</a:t>
            </a:r>
            <a:endParaRPr lang="en-US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125112" cy="4051437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 scale wings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Glide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Veins in wing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Eighty-six degrees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Two-thousand miles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México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Generation 3 and 4: Adul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8"/>
          <a:stretch/>
        </p:blipFill>
        <p:spPr bwMode="auto">
          <a:xfrm>
            <a:off x="4609899" y="2514600"/>
            <a:ext cx="4648200" cy="3835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redcircle.scriptmania.com/images/red_circle-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0" b="97400" l="265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59603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56453" y="6349935"/>
            <a:ext cx="198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Migration paths</a:t>
            </a:r>
            <a:endParaRPr lang="en-US" dirty="0"/>
          </a:p>
        </p:txBody>
      </p:sp>
      <p:pic>
        <p:nvPicPr>
          <p:cNvPr id="5125" name="Picture 5" descr="C:\Users\LeCompte.K495\AppData\Local\Microsoft\Windows\Temporary Internet Files\Content.IE5\2QGFUGNZ\MM900036993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0493"/>
            <a:ext cx="685800" cy="59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9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7125113" cy="924475"/>
          </a:xfrm>
        </p:spPr>
        <p:txBody>
          <a:bodyPr/>
          <a:lstStyle/>
          <a:p>
            <a:pPr algn="ctr"/>
            <a:r>
              <a:rPr lang="en-US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Last Landing</a:t>
            </a:r>
            <a:endParaRPr lang="en-US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83249478"/>
              </p:ext>
            </p:extLst>
          </p:nvPr>
        </p:nvGraphicFramePr>
        <p:xfrm>
          <a:off x="1676400" y="1981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Users\LeCompte.K495\AppData\Local\Microsoft\Windows\Temporary Internet Files\Content.IE5\2C7MC3KK\MC900438041[1].pn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18" y="29718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LeCompte.K495\AppData\Local\Microsoft\Windows\Temporary Internet Files\Content.IE5\7D8OGL00\MC900346937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1539" flipH="1" flipV="1">
            <a:off x="1292574" y="4568042"/>
            <a:ext cx="1725288" cy="160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199"/>
            <a:ext cx="24257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81199"/>
            <a:ext cx="1078313" cy="145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258">
            <a:off x="5909461" y="3035624"/>
            <a:ext cx="1863165" cy="211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/>
          <a:stretch/>
        </p:blipFill>
        <p:spPr bwMode="auto">
          <a:xfrm>
            <a:off x="6324600" y="4419600"/>
            <a:ext cx="2034448" cy="1603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C:\Users\LeCompte.K495\AppData\Local\Microsoft\Windows\Temporary Internet Files\Content.IE5\2QGFUGNZ\MM900036993[1]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385206"/>
            <a:ext cx="707295" cy="60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46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Final Thought</a:t>
            </a:r>
            <a:endParaRPr lang="en-US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3505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Monarch butterflies will continue to amaze people in the many years to come.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gtm-media.discoveryeducation.com/videos/imagelibrary/web/67C91CFF-8D6F-41B7-9D3F9760DAB65A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20" y="2971800"/>
            <a:ext cx="5867400" cy="35015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Compte.K495\AppData\Local\Microsoft\Windows\Temporary Internet Files\Content.IE5\2QGFUGNZ\MM900036993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5083"/>
            <a:ext cx="685800" cy="59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05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Works Cited</a:t>
            </a:r>
            <a:endParaRPr lang="en-US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9144000" cy="5562600"/>
          </a:xfrm>
        </p:spPr>
        <p:txBody>
          <a:bodyPr>
            <a:normAutofit fontScale="47500" lnSpcReduction="20000"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app.discoveryeducation.com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search?Ntt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=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Monarch+butterfly+pupa</a:t>
            </a:r>
            <a:endParaRPr 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app.discoveryeducation.com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search?Ntt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=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monarch+butterfly+migration</a:t>
            </a:r>
            <a:endParaRPr 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app.discoveryeducation.com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search?Ntt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=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monarch+butterfly+migration</a:t>
            </a:r>
            <a:endParaRPr 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www.elvalor.org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/node/323</a:t>
            </a:r>
            <a:endParaRPr 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www.abnativeplants.com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index.cfm?fuseaction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=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plants.plantdetail&amp;plant_id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=84</a:t>
            </a:r>
            <a:endParaRPr 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http://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commons.wikimedia.org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/wiki/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File:Common_Milkweed_Asclepias_syriaca_Plant_2000px.jpg</a:t>
            </a:r>
            <a:endParaRPr 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http://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www.ourhabitatgarden.org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/creatures/milkweed-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growing.html</a:t>
            </a:r>
            <a:endParaRPr 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http://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www.monarchlab.org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/Lab/biology/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AnnualLifeCycle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Default.aspx</a:t>
            </a:r>
            <a:endParaRPr 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http://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redcircle.scriptmania.com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/</a:t>
            </a:r>
            <a:endParaRPr 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http://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www.wildlifetheater.com/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potw8.html</a:t>
            </a:r>
            <a:endParaRPr 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LeCompte.K495\AppData\Local\Microsoft\Windows\Temporary Internet Files\Content.IE5\2QGFUGNZ\MM900036993[1]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1"/>
            <a:ext cx="708454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eCompte.K495\AppData\Local\Microsoft\Windows\Temporary Internet Files\Content.IE5\2QGFUGNZ\MC900013231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257800"/>
            <a:ext cx="2667000" cy="17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94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Custom 2">
      <a:dk1>
        <a:sysClr val="windowText" lastClr="000000"/>
      </a:dk1>
      <a:lt1>
        <a:sysClr val="window" lastClr="FFFFFF"/>
      </a:lt1>
      <a:dk2>
        <a:srgbClr val="F8C840"/>
      </a:dk2>
      <a:lt2>
        <a:srgbClr val="FFC000"/>
      </a:lt2>
      <a:accent1>
        <a:srgbClr val="3F3F3F"/>
      </a:accent1>
      <a:accent2>
        <a:srgbClr val="3F3F3F"/>
      </a:accent2>
      <a:accent3>
        <a:srgbClr val="F3BF45"/>
      </a:accent3>
      <a:accent4>
        <a:srgbClr val="3F3F3F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995b662-b1b5-4c4d-bff7-d1b8af70e1c5">
      <UserInfo>
        <DisplayName>JAFFE, JASON</DisplayName>
        <AccountId>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F02A2664BABF4592A13D16590367E1" ma:contentTypeVersion="1" ma:contentTypeDescription="Create a new document." ma:contentTypeScope="" ma:versionID="585b0b679e5b68b5c6c6595a9931ff80">
  <xsd:schema xmlns:xsd="http://www.w3.org/2001/XMLSchema" xmlns:xs="http://www.w3.org/2001/XMLSchema" xmlns:p="http://schemas.microsoft.com/office/2006/metadata/properties" xmlns:ns3="9995b662-b1b5-4c4d-bff7-d1b8af70e1c5" targetNamespace="http://schemas.microsoft.com/office/2006/metadata/properties" ma:root="true" ma:fieldsID="c3defab46471e7e56064c98971a4cefa" ns3:_="">
    <xsd:import namespace="9995b662-b1b5-4c4d-bff7-d1b8af70e1c5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95b662-b1b5-4c4d-bff7-d1b8af70e1c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8D1FF4-A2FF-4021-A0A2-6E99C9A3F984}">
  <ds:schemaRefs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9995b662-b1b5-4c4d-bff7-d1b8af70e1c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6C248B8-CF0F-416F-AECB-D3730ACC97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E019F8-A2B1-49E3-8DD9-016A499D98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95b662-b1b5-4c4d-bff7-d1b8af70e1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TC102455596[[fn=Spring]]</Template>
  <TotalTime>162</TotalTime>
  <Words>124</Words>
  <Application>Microsoft Office PowerPoint</Application>
  <PresentationFormat>On-screen Show (4:3)</PresentationFormat>
  <Paragraphs>49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Spring</vt:lpstr>
      <vt:lpstr>How do Monarch butterflies migrate long distances each year?</vt:lpstr>
      <vt:lpstr>First Flight</vt:lpstr>
      <vt:lpstr>Life Cycle</vt:lpstr>
      <vt:lpstr>Milkweed</vt:lpstr>
      <vt:lpstr>Migration</vt:lpstr>
      <vt:lpstr>Last Landing</vt:lpstr>
      <vt:lpstr>Final Thought</vt:lpstr>
      <vt:lpstr>Works Cited</vt:lpstr>
    </vt:vector>
  </TitlesOfParts>
  <Company>Central Bucks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Monarch butterflies migrate long distances each year?</dc:title>
  <dc:creator>Kaitlyn LeCompte</dc:creator>
  <cp:lastModifiedBy>JAFFE, JASON</cp:lastModifiedBy>
  <cp:revision>17</cp:revision>
  <cp:lastPrinted>2013-03-07T20:02:00Z</cp:lastPrinted>
  <dcterms:created xsi:type="dcterms:W3CDTF">2013-03-07T15:22:31Z</dcterms:created>
  <dcterms:modified xsi:type="dcterms:W3CDTF">2013-11-19T22:05:03Z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0x010100DAF02A2664BABF4592A13D16590367E1</vt:lpwstr>
  </property>
  <property fmtid="{D5CDD505-2E9C-101B-9397-08002B2CF9AE}" pid="3" name="IsMyDocuments">
    <vt:bool>true</vt:bool>
  </property>
</Properties>
</file>