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56" r:id="rId3"/>
    <p:sldId id="263" r:id="rId4"/>
    <p:sldId id="262" r:id="rId5"/>
    <p:sldId id="267" r:id="rId6"/>
    <p:sldId id="260" r:id="rId7"/>
    <p:sldId id="261" r:id="rId8"/>
    <p:sldId id="259" r:id="rId9"/>
    <p:sldId id="258" r:id="rId10"/>
    <p:sldId id="264" r:id="rId11"/>
    <p:sldId id="265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8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image" Target="../media/image26.jpg"/><Relationship Id="rId4" Type="http://schemas.microsoft.com/office/2007/relationships/hdphoto" Target="../media/hdphoto15.wdp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image" Target="../media/image26.jpg"/><Relationship Id="rId4" Type="http://schemas.microsoft.com/office/2007/relationships/hdphoto" Target="../media/hdphoto15.wdp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image" Target="../media/image26.jpg"/><Relationship Id="rId4" Type="http://schemas.microsoft.com/office/2007/relationships/hdphoto" Target="../media/hdphoto15.wdp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image" Target="../media/image26.jpg"/><Relationship Id="rId4" Type="http://schemas.microsoft.com/office/2007/relationships/hdphoto" Target="../media/hdphoto15.wdp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5567EB3-1670-4B0A-B294-C901BA8A4DB4}" type="doc">
      <dgm:prSet loTypeId="urn:microsoft.com/office/officeart/2005/8/layout/hList7" loCatId="list" qsTypeId="urn:microsoft.com/office/officeart/2005/8/quickstyle/3d2" qsCatId="3D" csTypeId="urn:microsoft.com/office/officeart/2005/8/colors/accent1_2" csCatId="accent1" phldr="1"/>
      <dgm:spPr/>
    </dgm:pt>
    <dgm:pt modelId="{F7346477-F12D-4D74-9CE0-5850E06A0FE3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b="1" dirty="0" smtClean="0">
              <a:ln w="3175">
                <a:solidFill>
                  <a:schemeClr val="tx1"/>
                </a:solidFill>
              </a:ln>
              <a:solidFill>
                <a:schemeClr val="bg1"/>
              </a:solidFill>
              <a:latin typeface="Californian FB" pitchFamily="18" charset="0"/>
            </a:rPr>
            <a:t>Cerebrum</a:t>
          </a:r>
          <a:endParaRPr lang="en-US" b="1" dirty="0">
            <a:ln w="3175">
              <a:solidFill>
                <a:schemeClr val="tx1"/>
              </a:solidFill>
            </a:ln>
            <a:solidFill>
              <a:schemeClr val="bg1"/>
            </a:solidFill>
            <a:latin typeface="Californian FB" pitchFamily="18" charset="0"/>
          </a:endParaRPr>
        </a:p>
      </dgm:t>
    </dgm:pt>
    <dgm:pt modelId="{6816A040-159E-4AAD-8BE8-F8B64F7A59C2}" type="parTrans" cxnId="{4020D3ED-ED4F-4E51-834E-32A2A9DE37EF}">
      <dgm:prSet/>
      <dgm:spPr/>
      <dgm:t>
        <a:bodyPr/>
        <a:lstStyle/>
        <a:p>
          <a:endParaRPr lang="en-US"/>
        </a:p>
      </dgm:t>
    </dgm:pt>
    <dgm:pt modelId="{FD6C6E8A-46A9-4845-AC41-F1D7F50C251F}" type="sibTrans" cxnId="{4020D3ED-ED4F-4E51-834E-32A2A9DE37EF}">
      <dgm:prSet/>
      <dgm:spPr/>
      <dgm:t>
        <a:bodyPr/>
        <a:lstStyle/>
        <a:p>
          <a:endParaRPr lang="en-US"/>
        </a:p>
      </dgm:t>
    </dgm:pt>
    <dgm:pt modelId="{E14F1FAA-9A90-413B-BB37-1D862B0DF0F6}">
      <dgm:prSet phldrT="[Text]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r>
            <a:rPr lang="en-US" b="1" dirty="0" smtClean="0">
              <a:ln w="3175">
                <a:solidFill>
                  <a:schemeClr val="tx1"/>
                </a:solidFill>
              </a:ln>
              <a:latin typeface="Californian FB" pitchFamily="18" charset="0"/>
            </a:rPr>
            <a:t>Cerebellum</a:t>
          </a:r>
          <a:endParaRPr lang="en-US" b="1" dirty="0">
            <a:ln w="3175">
              <a:solidFill>
                <a:schemeClr val="tx1"/>
              </a:solidFill>
            </a:ln>
            <a:latin typeface="Californian FB" pitchFamily="18" charset="0"/>
          </a:endParaRPr>
        </a:p>
      </dgm:t>
    </dgm:pt>
    <dgm:pt modelId="{C15A76E9-B5D4-469B-A77A-79472F0181E8}" type="parTrans" cxnId="{9AC94C02-8B5C-4EF2-999F-B7C86C45AF81}">
      <dgm:prSet/>
      <dgm:spPr/>
      <dgm:t>
        <a:bodyPr/>
        <a:lstStyle/>
        <a:p>
          <a:endParaRPr lang="en-US"/>
        </a:p>
      </dgm:t>
    </dgm:pt>
    <dgm:pt modelId="{AFE54120-9F29-4B82-9A46-D62B22E96DA3}" type="sibTrans" cxnId="{9AC94C02-8B5C-4EF2-999F-B7C86C45AF81}">
      <dgm:prSet/>
      <dgm:spPr/>
      <dgm:t>
        <a:bodyPr/>
        <a:lstStyle/>
        <a:p>
          <a:endParaRPr lang="en-US"/>
        </a:p>
      </dgm:t>
    </dgm:pt>
    <dgm:pt modelId="{BEDF0E5E-A3DD-48B7-8D7E-ED8EAD29C86F}">
      <dgm:prSet phldrT="[Text]"/>
      <dgm:spPr>
        <a:solidFill>
          <a:schemeClr val="tx1">
            <a:lumMod val="75000"/>
            <a:lumOff val="25000"/>
          </a:schemeClr>
        </a:solidFill>
      </dgm:spPr>
      <dgm:t>
        <a:bodyPr/>
        <a:lstStyle/>
        <a:p>
          <a:r>
            <a:rPr lang="en-US" b="1" dirty="0" smtClean="0">
              <a:ln w="3175">
                <a:solidFill>
                  <a:schemeClr val="tx1"/>
                </a:solidFill>
              </a:ln>
              <a:latin typeface="Californian FB" pitchFamily="18" charset="0"/>
            </a:rPr>
            <a:t>Brain Stem</a:t>
          </a:r>
          <a:endParaRPr lang="en-US" b="1" dirty="0">
            <a:ln w="3175">
              <a:solidFill>
                <a:schemeClr val="tx1"/>
              </a:solidFill>
            </a:ln>
            <a:latin typeface="Californian FB" pitchFamily="18" charset="0"/>
          </a:endParaRPr>
        </a:p>
      </dgm:t>
    </dgm:pt>
    <dgm:pt modelId="{20F5B709-F047-4DE1-ACC5-040D6E07D6AC}" type="parTrans" cxnId="{F2DB2915-2715-4DD1-89BF-FC44A9EC196B}">
      <dgm:prSet/>
      <dgm:spPr/>
      <dgm:t>
        <a:bodyPr/>
        <a:lstStyle/>
        <a:p>
          <a:endParaRPr lang="en-US"/>
        </a:p>
      </dgm:t>
    </dgm:pt>
    <dgm:pt modelId="{C4415FEA-DCF5-45A2-AF58-0A8895A86394}" type="sibTrans" cxnId="{F2DB2915-2715-4DD1-89BF-FC44A9EC196B}">
      <dgm:prSet/>
      <dgm:spPr/>
      <dgm:t>
        <a:bodyPr/>
        <a:lstStyle/>
        <a:p>
          <a:endParaRPr lang="en-US"/>
        </a:p>
      </dgm:t>
    </dgm:pt>
    <dgm:pt modelId="{64DE5DA1-35EA-44ED-8613-9D7E2242B34A}" type="pres">
      <dgm:prSet presAssocID="{05567EB3-1670-4B0A-B294-C901BA8A4DB4}" presName="Name0" presStyleCnt="0">
        <dgm:presLayoutVars>
          <dgm:dir/>
          <dgm:resizeHandles val="exact"/>
        </dgm:presLayoutVars>
      </dgm:prSet>
      <dgm:spPr/>
    </dgm:pt>
    <dgm:pt modelId="{72E35FCA-227B-4F1B-8041-3C36509BB42F}" type="pres">
      <dgm:prSet presAssocID="{05567EB3-1670-4B0A-B294-C901BA8A4DB4}" presName="fgShape" presStyleLbl="fgShp" presStyleIdx="0" presStyleCnt="1"/>
      <dgm:spPr>
        <a:solidFill>
          <a:schemeClr val="tx1"/>
        </a:solidFill>
      </dgm:spPr>
    </dgm:pt>
    <dgm:pt modelId="{F5E9E942-D8EE-461D-B8D7-A99CFC2841DC}" type="pres">
      <dgm:prSet presAssocID="{05567EB3-1670-4B0A-B294-C901BA8A4DB4}" presName="linComp" presStyleCnt="0"/>
      <dgm:spPr/>
    </dgm:pt>
    <dgm:pt modelId="{63C7C731-2B69-4397-84D8-0B66152A613E}" type="pres">
      <dgm:prSet presAssocID="{F7346477-F12D-4D74-9CE0-5850E06A0FE3}" presName="compNode" presStyleCnt="0"/>
      <dgm:spPr/>
    </dgm:pt>
    <dgm:pt modelId="{B2DDFF25-B26B-4AD9-9F04-0D27AD0334E9}" type="pres">
      <dgm:prSet presAssocID="{F7346477-F12D-4D74-9CE0-5850E06A0FE3}" presName="bkgdShape" presStyleLbl="node1" presStyleIdx="0" presStyleCnt="3"/>
      <dgm:spPr/>
      <dgm:t>
        <a:bodyPr/>
        <a:lstStyle/>
        <a:p>
          <a:endParaRPr lang="en-US"/>
        </a:p>
      </dgm:t>
    </dgm:pt>
    <dgm:pt modelId="{B99668BA-508C-4759-93C0-B03854748035}" type="pres">
      <dgm:prSet presAssocID="{F7346477-F12D-4D74-9CE0-5850E06A0FE3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ADD0681-3FD6-4F99-BCFD-166312E76BD4}" type="pres">
      <dgm:prSet presAssocID="{F7346477-F12D-4D74-9CE0-5850E06A0FE3}" presName="invisiNode" presStyleLbl="node1" presStyleIdx="0" presStyleCnt="3"/>
      <dgm:spPr/>
    </dgm:pt>
    <dgm:pt modelId="{98787498-FD2C-4516-B66A-66C4E243E6B0}" type="pres">
      <dgm:prSet presAssocID="{F7346477-F12D-4D74-9CE0-5850E06A0FE3}" presName="imagNode" presStyleLbl="fgImgPlace1" presStyleIdx="0" presStyleCnt="3" custFlipVert="1" custFlipHor="1" custScaleX="2954" custScaleY="2954" custLinFactX="39095" custLinFactY="94376" custLinFactNeighborX="100000" custLinFactNeighborY="100000"/>
      <dgm:spPr>
        <a:ln w="38100"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FC21C162-DF8C-42E5-84EF-DAF222C28F01}" type="pres">
      <dgm:prSet presAssocID="{FD6C6E8A-46A9-4845-AC41-F1D7F50C251F}" presName="sibTrans" presStyleLbl="sibTrans2D1" presStyleIdx="0" presStyleCnt="0"/>
      <dgm:spPr/>
      <dgm:t>
        <a:bodyPr/>
        <a:lstStyle/>
        <a:p>
          <a:endParaRPr lang="en-US"/>
        </a:p>
      </dgm:t>
    </dgm:pt>
    <dgm:pt modelId="{6C970D2C-8780-41B4-B6D1-CC67EFBBE66F}" type="pres">
      <dgm:prSet presAssocID="{E14F1FAA-9A90-413B-BB37-1D862B0DF0F6}" presName="compNode" presStyleCnt="0"/>
      <dgm:spPr/>
    </dgm:pt>
    <dgm:pt modelId="{21C64DC1-A885-4CA7-89F8-C285B676BFFE}" type="pres">
      <dgm:prSet presAssocID="{E14F1FAA-9A90-413B-BB37-1D862B0DF0F6}" presName="bkgdShape" presStyleLbl="node1" presStyleIdx="1" presStyleCnt="3"/>
      <dgm:spPr/>
      <dgm:t>
        <a:bodyPr/>
        <a:lstStyle/>
        <a:p>
          <a:endParaRPr lang="en-US"/>
        </a:p>
      </dgm:t>
    </dgm:pt>
    <dgm:pt modelId="{B5C68C0C-C39D-4C18-AB80-758F5BF1C2F6}" type="pres">
      <dgm:prSet presAssocID="{E14F1FAA-9A90-413B-BB37-1D862B0DF0F6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39F8ADE-38DE-4F37-90E4-4D818B493255}" type="pres">
      <dgm:prSet presAssocID="{E14F1FAA-9A90-413B-BB37-1D862B0DF0F6}" presName="invisiNode" presStyleLbl="node1" presStyleIdx="1" presStyleCnt="3"/>
      <dgm:spPr/>
    </dgm:pt>
    <dgm:pt modelId="{D36724A8-7138-47E2-A7AE-193885F4D325}" type="pres">
      <dgm:prSet presAssocID="{E14F1FAA-9A90-413B-BB37-1D862B0DF0F6}" presName="imagNode" presStyleLbl="fgImgPlace1" presStyleIdx="1" presStyleCnt="3" custFlipHor="1" custScaleX="2954" custScaleY="8039" custLinFactX="9782" custLinFactY="96918" custLinFactNeighborX="100000" custLinFactNeighborY="100000"/>
      <dgm:spPr>
        <a:ln w="38100"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E2FF5AE4-6A33-4CC3-B7A9-3F1311902AA6}" type="pres">
      <dgm:prSet presAssocID="{AFE54120-9F29-4B82-9A46-D62B22E96DA3}" presName="sibTrans" presStyleLbl="sibTrans2D1" presStyleIdx="0" presStyleCnt="0"/>
      <dgm:spPr/>
      <dgm:t>
        <a:bodyPr/>
        <a:lstStyle/>
        <a:p>
          <a:endParaRPr lang="en-US"/>
        </a:p>
      </dgm:t>
    </dgm:pt>
    <dgm:pt modelId="{C17A9AFB-93DE-40EE-8BD7-44D665A36379}" type="pres">
      <dgm:prSet presAssocID="{BEDF0E5E-A3DD-48B7-8D7E-ED8EAD29C86F}" presName="compNode" presStyleCnt="0"/>
      <dgm:spPr/>
    </dgm:pt>
    <dgm:pt modelId="{5AF12720-3ADB-4874-AB89-39F437981EBE}" type="pres">
      <dgm:prSet presAssocID="{BEDF0E5E-A3DD-48B7-8D7E-ED8EAD29C86F}" presName="bkgdShape" presStyleLbl="node1" presStyleIdx="2" presStyleCnt="3"/>
      <dgm:spPr/>
      <dgm:t>
        <a:bodyPr/>
        <a:lstStyle/>
        <a:p>
          <a:endParaRPr lang="en-US"/>
        </a:p>
      </dgm:t>
    </dgm:pt>
    <dgm:pt modelId="{B2A392C7-9690-4922-A15F-FB190227B162}" type="pres">
      <dgm:prSet presAssocID="{BEDF0E5E-A3DD-48B7-8D7E-ED8EAD29C86F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5A03F5-2478-45C6-AA06-EF0EE12F6CD0}" type="pres">
      <dgm:prSet presAssocID="{BEDF0E5E-A3DD-48B7-8D7E-ED8EAD29C86F}" presName="invisiNode" presStyleLbl="node1" presStyleIdx="2" presStyleCnt="3"/>
      <dgm:spPr/>
    </dgm:pt>
    <dgm:pt modelId="{2727E58E-4C0E-492A-9633-4B870740E422}" type="pres">
      <dgm:prSet presAssocID="{BEDF0E5E-A3DD-48B7-8D7E-ED8EAD29C86F}" presName="imagNode" presStyleLbl="fgImgPlace1" presStyleIdx="2" presStyleCnt="3" custScaleX="9396" custScaleY="8039" custLinFactY="94293" custLinFactNeighborX="-18379" custLinFactNeighborY="100000"/>
      <dgm:spPr>
        <a:ln w="57150">
          <a:solidFill>
            <a:schemeClr val="tx1"/>
          </a:solidFill>
        </a:ln>
      </dgm:spPr>
      <dgm:t>
        <a:bodyPr/>
        <a:lstStyle/>
        <a:p>
          <a:endParaRPr lang="en-US"/>
        </a:p>
      </dgm:t>
    </dgm:pt>
  </dgm:ptLst>
  <dgm:cxnLst>
    <dgm:cxn modelId="{9AC94C02-8B5C-4EF2-999F-B7C86C45AF81}" srcId="{05567EB3-1670-4B0A-B294-C901BA8A4DB4}" destId="{E14F1FAA-9A90-413B-BB37-1D862B0DF0F6}" srcOrd="1" destOrd="0" parTransId="{C15A76E9-B5D4-469B-A77A-79472F0181E8}" sibTransId="{AFE54120-9F29-4B82-9A46-D62B22E96DA3}"/>
    <dgm:cxn modelId="{8DA0E818-5DC6-4389-BAEF-64D782A8047F}" type="presOf" srcId="{E14F1FAA-9A90-413B-BB37-1D862B0DF0F6}" destId="{B5C68C0C-C39D-4C18-AB80-758F5BF1C2F6}" srcOrd="1" destOrd="0" presId="urn:microsoft.com/office/officeart/2005/8/layout/hList7"/>
    <dgm:cxn modelId="{937910D1-A3DA-4CF5-8BA9-F423A99B3C36}" type="presOf" srcId="{E14F1FAA-9A90-413B-BB37-1D862B0DF0F6}" destId="{21C64DC1-A885-4CA7-89F8-C285B676BFFE}" srcOrd="0" destOrd="0" presId="urn:microsoft.com/office/officeart/2005/8/layout/hList7"/>
    <dgm:cxn modelId="{4020D3ED-ED4F-4E51-834E-32A2A9DE37EF}" srcId="{05567EB3-1670-4B0A-B294-C901BA8A4DB4}" destId="{F7346477-F12D-4D74-9CE0-5850E06A0FE3}" srcOrd="0" destOrd="0" parTransId="{6816A040-159E-4AAD-8BE8-F8B64F7A59C2}" sibTransId="{FD6C6E8A-46A9-4845-AC41-F1D7F50C251F}"/>
    <dgm:cxn modelId="{521454D1-0A6B-4C98-8F5F-77638F379F5D}" type="presOf" srcId="{BEDF0E5E-A3DD-48B7-8D7E-ED8EAD29C86F}" destId="{B2A392C7-9690-4922-A15F-FB190227B162}" srcOrd="1" destOrd="0" presId="urn:microsoft.com/office/officeart/2005/8/layout/hList7"/>
    <dgm:cxn modelId="{F2DB2915-2715-4DD1-89BF-FC44A9EC196B}" srcId="{05567EB3-1670-4B0A-B294-C901BA8A4DB4}" destId="{BEDF0E5E-A3DD-48B7-8D7E-ED8EAD29C86F}" srcOrd="2" destOrd="0" parTransId="{20F5B709-F047-4DE1-ACC5-040D6E07D6AC}" sibTransId="{C4415FEA-DCF5-45A2-AF58-0A8895A86394}"/>
    <dgm:cxn modelId="{87D6393B-87BC-46D2-8E54-CE53C80307E7}" type="presOf" srcId="{F7346477-F12D-4D74-9CE0-5850E06A0FE3}" destId="{B99668BA-508C-4759-93C0-B03854748035}" srcOrd="1" destOrd="0" presId="urn:microsoft.com/office/officeart/2005/8/layout/hList7"/>
    <dgm:cxn modelId="{FAF642F4-631A-48A6-B946-50D90B011A53}" type="presOf" srcId="{FD6C6E8A-46A9-4845-AC41-F1D7F50C251F}" destId="{FC21C162-DF8C-42E5-84EF-DAF222C28F01}" srcOrd="0" destOrd="0" presId="urn:microsoft.com/office/officeart/2005/8/layout/hList7"/>
    <dgm:cxn modelId="{4921F38D-1098-4C84-B8BE-CBF75C4F1A9C}" type="presOf" srcId="{BEDF0E5E-A3DD-48B7-8D7E-ED8EAD29C86F}" destId="{5AF12720-3ADB-4874-AB89-39F437981EBE}" srcOrd="0" destOrd="0" presId="urn:microsoft.com/office/officeart/2005/8/layout/hList7"/>
    <dgm:cxn modelId="{D0500D91-5C14-4F82-998F-08C5C1C65152}" type="presOf" srcId="{AFE54120-9F29-4B82-9A46-D62B22E96DA3}" destId="{E2FF5AE4-6A33-4CC3-B7A9-3F1311902AA6}" srcOrd="0" destOrd="0" presId="urn:microsoft.com/office/officeart/2005/8/layout/hList7"/>
    <dgm:cxn modelId="{FBD725A2-A285-457C-A340-26962B471F5F}" type="presOf" srcId="{05567EB3-1670-4B0A-B294-C901BA8A4DB4}" destId="{64DE5DA1-35EA-44ED-8613-9D7E2242B34A}" srcOrd="0" destOrd="0" presId="urn:microsoft.com/office/officeart/2005/8/layout/hList7"/>
    <dgm:cxn modelId="{D048E067-9C16-40F2-9603-9C5C858E503A}" type="presOf" srcId="{F7346477-F12D-4D74-9CE0-5850E06A0FE3}" destId="{B2DDFF25-B26B-4AD9-9F04-0D27AD0334E9}" srcOrd="0" destOrd="0" presId="urn:microsoft.com/office/officeart/2005/8/layout/hList7"/>
    <dgm:cxn modelId="{42A48471-0F86-4351-9F9B-DF06D0B6D300}" type="presParOf" srcId="{64DE5DA1-35EA-44ED-8613-9D7E2242B34A}" destId="{72E35FCA-227B-4F1B-8041-3C36509BB42F}" srcOrd="0" destOrd="0" presId="urn:microsoft.com/office/officeart/2005/8/layout/hList7"/>
    <dgm:cxn modelId="{808EB85B-487C-4B16-AB48-A2732A4C1138}" type="presParOf" srcId="{64DE5DA1-35EA-44ED-8613-9D7E2242B34A}" destId="{F5E9E942-D8EE-461D-B8D7-A99CFC2841DC}" srcOrd="1" destOrd="0" presId="urn:microsoft.com/office/officeart/2005/8/layout/hList7"/>
    <dgm:cxn modelId="{ED1D57AD-3BD2-4628-B131-35E1DFDA3FE7}" type="presParOf" srcId="{F5E9E942-D8EE-461D-B8D7-A99CFC2841DC}" destId="{63C7C731-2B69-4397-84D8-0B66152A613E}" srcOrd="0" destOrd="0" presId="urn:microsoft.com/office/officeart/2005/8/layout/hList7"/>
    <dgm:cxn modelId="{6DF60A26-B15E-49A5-8F4A-4BBE0115C129}" type="presParOf" srcId="{63C7C731-2B69-4397-84D8-0B66152A613E}" destId="{B2DDFF25-B26B-4AD9-9F04-0D27AD0334E9}" srcOrd="0" destOrd="0" presId="urn:microsoft.com/office/officeart/2005/8/layout/hList7"/>
    <dgm:cxn modelId="{5BEBB9B4-42C2-46CE-B143-607AA8A8EA6F}" type="presParOf" srcId="{63C7C731-2B69-4397-84D8-0B66152A613E}" destId="{B99668BA-508C-4759-93C0-B03854748035}" srcOrd="1" destOrd="0" presId="urn:microsoft.com/office/officeart/2005/8/layout/hList7"/>
    <dgm:cxn modelId="{B48A1825-564E-4474-8938-A6BD661DD899}" type="presParOf" srcId="{63C7C731-2B69-4397-84D8-0B66152A613E}" destId="{EADD0681-3FD6-4F99-BCFD-166312E76BD4}" srcOrd="2" destOrd="0" presId="urn:microsoft.com/office/officeart/2005/8/layout/hList7"/>
    <dgm:cxn modelId="{232598FB-3C48-4358-874F-C067BA7D4D77}" type="presParOf" srcId="{63C7C731-2B69-4397-84D8-0B66152A613E}" destId="{98787498-FD2C-4516-B66A-66C4E243E6B0}" srcOrd="3" destOrd="0" presId="urn:microsoft.com/office/officeart/2005/8/layout/hList7"/>
    <dgm:cxn modelId="{300B4165-012F-494A-9A5B-DA6C90B36438}" type="presParOf" srcId="{F5E9E942-D8EE-461D-B8D7-A99CFC2841DC}" destId="{FC21C162-DF8C-42E5-84EF-DAF222C28F01}" srcOrd="1" destOrd="0" presId="urn:microsoft.com/office/officeart/2005/8/layout/hList7"/>
    <dgm:cxn modelId="{471AA8E0-0FB5-4C19-BFDB-3A2CB7858547}" type="presParOf" srcId="{F5E9E942-D8EE-461D-B8D7-A99CFC2841DC}" destId="{6C970D2C-8780-41B4-B6D1-CC67EFBBE66F}" srcOrd="2" destOrd="0" presId="urn:microsoft.com/office/officeart/2005/8/layout/hList7"/>
    <dgm:cxn modelId="{90FFB0A8-8CF4-48F5-BBC1-A9A0546289C8}" type="presParOf" srcId="{6C970D2C-8780-41B4-B6D1-CC67EFBBE66F}" destId="{21C64DC1-A885-4CA7-89F8-C285B676BFFE}" srcOrd="0" destOrd="0" presId="urn:microsoft.com/office/officeart/2005/8/layout/hList7"/>
    <dgm:cxn modelId="{EA3B167F-976B-46A2-BD99-D9A5AD306218}" type="presParOf" srcId="{6C970D2C-8780-41B4-B6D1-CC67EFBBE66F}" destId="{B5C68C0C-C39D-4C18-AB80-758F5BF1C2F6}" srcOrd="1" destOrd="0" presId="urn:microsoft.com/office/officeart/2005/8/layout/hList7"/>
    <dgm:cxn modelId="{5F312F3E-D556-4A12-9670-4EECCE5B199B}" type="presParOf" srcId="{6C970D2C-8780-41B4-B6D1-CC67EFBBE66F}" destId="{339F8ADE-38DE-4F37-90E4-4D818B493255}" srcOrd="2" destOrd="0" presId="urn:microsoft.com/office/officeart/2005/8/layout/hList7"/>
    <dgm:cxn modelId="{C989272A-BA9D-4D7C-9003-C0012DAEE651}" type="presParOf" srcId="{6C970D2C-8780-41B4-B6D1-CC67EFBBE66F}" destId="{D36724A8-7138-47E2-A7AE-193885F4D325}" srcOrd="3" destOrd="0" presId="urn:microsoft.com/office/officeart/2005/8/layout/hList7"/>
    <dgm:cxn modelId="{858B7FF9-0549-40FE-9A30-49A682354B48}" type="presParOf" srcId="{F5E9E942-D8EE-461D-B8D7-A99CFC2841DC}" destId="{E2FF5AE4-6A33-4CC3-B7A9-3F1311902AA6}" srcOrd="3" destOrd="0" presId="urn:microsoft.com/office/officeart/2005/8/layout/hList7"/>
    <dgm:cxn modelId="{4E5FDC14-F064-4B0E-AE85-F49F28A3F96C}" type="presParOf" srcId="{F5E9E942-D8EE-461D-B8D7-A99CFC2841DC}" destId="{C17A9AFB-93DE-40EE-8BD7-44D665A36379}" srcOrd="4" destOrd="0" presId="urn:microsoft.com/office/officeart/2005/8/layout/hList7"/>
    <dgm:cxn modelId="{9FE57946-BFA0-400D-9871-84CFF954A937}" type="presParOf" srcId="{C17A9AFB-93DE-40EE-8BD7-44D665A36379}" destId="{5AF12720-3ADB-4874-AB89-39F437981EBE}" srcOrd="0" destOrd="0" presId="urn:microsoft.com/office/officeart/2005/8/layout/hList7"/>
    <dgm:cxn modelId="{735E1DB0-076A-42DC-A9A9-8556F741AA24}" type="presParOf" srcId="{C17A9AFB-93DE-40EE-8BD7-44D665A36379}" destId="{B2A392C7-9690-4922-A15F-FB190227B162}" srcOrd="1" destOrd="0" presId="urn:microsoft.com/office/officeart/2005/8/layout/hList7"/>
    <dgm:cxn modelId="{B6C1E366-7B22-48F0-87C7-F1AA683A19BB}" type="presParOf" srcId="{C17A9AFB-93DE-40EE-8BD7-44D665A36379}" destId="{C25A03F5-2478-45C6-AA06-EF0EE12F6CD0}" srcOrd="2" destOrd="0" presId="urn:microsoft.com/office/officeart/2005/8/layout/hList7"/>
    <dgm:cxn modelId="{E492B0AE-4E6D-4693-BA5C-9613070BF65F}" type="presParOf" srcId="{C17A9AFB-93DE-40EE-8BD7-44D665A36379}" destId="{2727E58E-4C0E-492A-9633-4B870740E422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5567EB3-1670-4B0A-B294-C901BA8A4DB4}" type="doc">
      <dgm:prSet loTypeId="urn:microsoft.com/office/officeart/2005/8/layout/hList7" loCatId="list" qsTypeId="urn:microsoft.com/office/officeart/2005/8/quickstyle/3d2" qsCatId="3D" csTypeId="urn:microsoft.com/office/officeart/2005/8/colors/accent1_2" csCatId="accent1" phldr="1"/>
      <dgm:spPr/>
    </dgm:pt>
    <dgm:pt modelId="{F7346477-F12D-4D74-9CE0-5850E06A0FE3}">
      <dgm:prSet phldrT="[Text]" custT="1"/>
      <dgm:spPr>
        <a:solidFill>
          <a:schemeClr val="bg1">
            <a:lumMod val="65000"/>
          </a:schemeClr>
        </a:solidFill>
      </dgm:spPr>
      <dgm:t>
        <a:bodyPr/>
        <a:lstStyle/>
        <a:p>
          <a:pPr algn="ctr"/>
          <a:endParaRPr lang="en-US" sz="2000" b="1" dirty="0" smtClean="0">
            <a:ln w="3175">
              <a:solidFill>
                <a:schemeClr val="tx1"/>
              </a:solidFill>
            </a:ln>
            <a:solidFill>
              <a:schemeClr val="bg1"/>
            </a:solidFill>
            <a:latin typeface="Californian FB" pitchFamily="18" charset="0"/>
          </a:endParaRPr>
        </a:p>
        <a:p>
          <a:pPr algn="ctr"/>
          <a:r>
            <a:rPr lang="en-US" sz="2000" b="1" dirty="0" smtClean="0">
              <a:ln w="3175">
                <a:solidFill>
                  <a:schemeClr val="tx1"/>
                </a:solidFill>
              </a:ln>
              <a:solidFill>
                <a:schemeClr val="tx1"/>
              </a:solidFill>
              <a:latin typeface="Californian FB" pitchFamily="18" charset="0"/>
            </a:rPr>
            <a:t>The</a:t>
          </a:r>
          <a:r>
            <a:rPr lang="en-US" sz="2000" b="1" baseline="0" dirty="0" smtClean="0">
              <a:ln w="3175">
                <a:solidFill>
                  <a:schemeClr val="tx1"/>
                </a:solidFill>
              </a:ln>
              <a:solidFill>
                <a:schemeClr val="tx1"/>
              </a:solidFill>
              <a:latin typeface="Californian FB" pitchFamily="18" charset="0"/>
            </a:rPr>
            <a:t> Cerebrum is split into two hemispheres and the right controls your lefts movements and your left controls your right.</a:t>
          </a:r>
          <a:r>
            <a:rPr lang="en-US" sz="2400" b="1" baseline="0" dirty="0" smtClean="0">
              <a:ln w="3175">
                <a:solidFill>
                  <a:schemeClr val="tx1"/>
                </a:solidFill>
              </a:ln>
              <a:solidFill>
                <a:schemeClr val="tx1"/>
              </a:solidFill>
              <a:latin typeface="Californian FB" pitchFamily="18" charset="0"/>
            </a:rPr>
            <a:t>  </a:t>
          </a:r>
          <a:endParaRPr lang="en-US" sz="2400" b="1" dirty="0">
            <a:ln w="3175">
              <a:solidFill>
                <a:schemeClr val="tx1"/>
              </a:solidFill>
            </a:ln>
            <a:solidFill>
              <a:schemeClr val="tx1"/>
            </a:solidFill>
            <a:latin typeface="Californian FB" pitchFamily="18" charset="0"/>
          </a:endParaRPr>
        </a:p>
      </dgm:t>
    </dgm:pt>
    <dgm:pt modelId="{6816A040-159E-4AAD-8BE8-F8B64F7A59C2}" type="parTrans" cxnId="{4020D3ED-ED4F-4E51-834E-32A2A9DE37EF}">
      <dgm:prSet/>
      <dgm:spPr/>
      <dgm:t>
        <a:bodyPr/>
        <a:lstStyle/>
        <a:p>
          <a:endParaRPr lang="en-US"/>
        </a:p>
      </dgm:t>
    </dgm:pt>
    <dgm:pt modelId="{FD6C6E8A-46A9-4845-AC41-F1D7F50C251F}" type="sibTrans" cxnId="{4020D3ED-ED4F-4E51-834E-32A2A9DE37EF}">
      <dgm:prSet/>
      <dgm:spPr/>
      <dgm:t>
        <a:bodyPr/>
        <a:lstStyle/>
        <a:p>
          <a:endParaRPr lang="en-US"/>
        </a:p>
      </dgm:t>
    </dgm:pt>
    <dgm:pt modelId="{E14F1FAA-9A90-413B-BB37-1D862B0DF0F6}">
      <dgm:prSet phldrT="[Text]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r>
            <a:rPr lang="en-US" b="1" dirty="0" smtClean="0">
              <a:ln w="3175">
                <a:solidFill>
                  <a:schemeClr val="tx1"/>
                </a:solidFill>
              </a:ln>
              <a:solidFill>
                <a:schemeClr val="tx1"/>
              </a:solidFill>
              <a:latin typeface="Californian FB" pitchFamily="18" charset="0"/>
            </a:rPr>
            <a:t>The Hypothalamus, part of the Cerebellum, controls your body temperature.  </a:t>
          </a:r>
          <a:endParaRPr lang="en-US" b="1" dirty="0">
            <a:ln w="3175">
              <a:solidFill>
                <a:schemeClr val="tx1"/>
              </a:solidFill>
            </a:ln>
            <a:solidFill>
              <a:schemeClr val="tx1"/>
            </a:solidFill>
            <a:latin typeface="Californian FB" pitchFamily="18" charset="0"/>
          </a:endParaRPr>
        </a:p>
      </dgm:t>
    </dgm:pt>
    <dgm:pt modelId="{C15A76E9-B5D4-469B-A77A-79472F0181E8}" type="parTrans" cxnId="{9AC94C02-8B5C-4EF2-999F-B7C86C45AF81}">
      <dgm:prSet/>
      <dgm:spPr/>
      <dgm:t>
        <a:bodyPr/>
        <a:lstStyle/>
        <a:p>
          <a:endParaRPr lang="en-US"/>
        </a:p>
      </dgm:t>
    </dgm:pt>
    <dgm:pt modelId="{AFE54120-9F29-4B82-9A46-D62B22E96DA3}" type="sibTrans" cxnId="{9AC94C02-8B5C-4EF2-999F-B7C86C45AF81}">
      <dgm:prSet/>
      <dgm:spPr/>
      <dgm:t>
        <a:bodyPr/>
        <a:lstStyle/>
        <a:p>
          <a:endParaRPr lang="en-US"/>
        </a:p>
      </dgm:t>
    </dgm:pt>
    <dgm:pt modelId="{BEDF0E5E-A3DD-48B7-8D7E-ED8EAD29C86F}">
      <dgm:prSet phldrT="[Text]"/>
      <dgm:spPr>
        <a:solidFill>
          <a:schemeClr val="tx1">
            <a:lumMod val="75000"/>
            <a:lumOff val="25000"/>
          </a:schemeClr>
        </a:solidFill>
      </dgm:spPr>
      <dgm:t>
        <a:bodyPr/>
        <a:lstStyle/>
        <a:p>
          <a:r>
            <a:rPr lang="en-US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fornian FB" pitchFamily="18" charset="0"/>
            </a:rPr>
            <a:t>Your Brain Stem transmits signals to and from the Spinal Cord.</a:t>
          </a:r>
          <a:endParaRPr lang="en-US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  <a:latin typeface="Californian FB" pitchFamily="18" charset="0"/>
          </a:endParaRPr>
        </a:p>
      </dgm:t>
    </dgm:pt>
    <dgm:pt modelId="{20F5B709-F047-4DE1-ACC5-040D6E07D6AC}" type="parTrans" cxnId="{F2DB2915-2715-4DD1-89BF-FC44A9EC196B}">
      <dgm:prSet/>
      <dgm:spPr/>
      <dgm:t>
        <a:bodyPr/>
        <a:lstStyle/>
        <a:p>
          <a:endParaRPr lang="en-US"/>
        </a:p>
      </dgm:t>
    </dgm:pt>
    <dgm:pt modelId="{C4415FEA-DCF5-45A2-AF58-0A8895A86394}" type="sibTrans" cxnId="{F2DB2915-2715-4DD1-89BF-FC44A9EC196B}">
      <dgm:prSet/>
      <dgm:spPr/>
      <dgm:t>
        <a:bodyPr/>
        <a:lstStyle/>
        <a:p>
          <a:endParaRPr lang="en-US"/>
        </a:p>
      </dgm:t>
    </dgm:pt>
    <dgm:pt modelId="{64DE5DA1-35EA-44ED-8613-9D7E2242B34A}" type="pres">
      <dgm:prSet presAssocID="{05567EB3-1670-4B0A-B294-C901BA8A4DB4}" presName="Name0" presStyleCnt="0">
        <dgm:presLayoutVars>
          <dgm:dir/>
          <dgm:resizeHandles val="exact"/>
        </dgm:presLayoutVars>
      </dgm:prSet>
      <dgm:spPr/>
    </dgm:pt>
    <dgm:pt modelId="{72E35FCA-227B-4F1B-8041-3C36509BB42F}" type="pres">
      <dgm:prSet presAssocID="{05567EB3-1670-4B0A-B294-C901BA8A4DB4}" presName="fgShape" presStyleLbl="fgShp" presStyleIdx="0" presStyleCnt="1" custScaleX="95518" custScaleY="81818" custLinFactNeighborX="1255" custLinFactNeighborY="39175"/>
      <dgm:spPr>
        <a:solidFill>
          <a:schemeClr val="tx1"/>
        </a:solidFill>
      </dgm:spPr>
    </dgm:pt>
    <dgm:pt modelId="{F5E9E942-D8EE-461D-B8D7-A99CFC2841DC}" type="pres">
      <dgm:prSet presAssocID="{05567EB3-1670-4B0A-B294-C901BA8A4DB4}" presName="linComp" presStyleCnt="0"/>
      <dgm:spPr/>
    </dgm:pt>
    <dgm:pt modelId="{63C7C731-2B69-4397-84D8-0B66152A613E}" type="pres">
      <dgm:prSet presAssocID="{F7346477-F12D-4D74-9CE0-5850E06A0FE3}" presName="compNode" presStyleCnt="0"/>
      <dgm:spPr/>
    </dgm:pt>
    <dgm:pt modelId="{B2DDFF25-B26B-4AD9-9F04-0D27AD0334E9}" type="pres">
      <dgm:prSet presAssocID="{F7346477-F12D-4D74-9CE0-5850E06A0FE3}" presName="bkgdShape" presStyleLbl="node1" presStyleIdx="0" presStyleCnt="3"/>
      <dgm:spPr/>
      <dgm:t>
        <a:bodyPr/>
        <a:lstStyle/>
        <a:p>
          <a:endParaRPr lang="en-US"/>
        </a:p>
      </dgm:t>
    </dgm:pt>
    <dgm:pt modelId="{B99668BA-508C-4759-93C0-B03854748035}" type="pres">
      <dgm:prSet presAssocID="{F7346477-F12D-4D74-9CE0-5850E06A0FE3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ADD0681-3FD6-4F99-BCFD-166312E76BD4}" type="pres">
      <dgm:prSet presAssocID="{F7346477-F12D-4D74-9CE0-5850E06A0FE3}" presName="invisiNode" presStyleLbl="node1" presStyleIdx="0" presStyleCnt="3"/>
      <dgm:spPr/>
    </dgm:pt>
    <dgm:pt modelId="{98787498-FD2C-4516-B66A-66C4E243E6B0}" type="pres">
      <dgm:prSet presAssocID="{F7346477-F12D-4D74-9CE0-5850E06A0FE3}" presName="imagNode" presStyleLbl="fgImgPlace1" presStyleIdx="0" presStyleCnt="3" custScaleX="107855" custScaleY="110112" custLinFactNeighborX="-4601" custLinFactNeighborY="-841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8000" r="-18000"/>
          </a:stretch>
        </a:blipFill>
        <a:ln w="38100">
          <a:solidFill>
            <a:schemeClr val="tx1"/>
          </a:solidFill>
        </a:ln>
      </dgm:spPr>
    </dgm:pt>
    <dgm:pt modelId="{FC21C162-DF8C-42E5-84EF-DAF222C28F01}" type="pres">
      <dgm:prSet presAssocID="{FD6C6E8A-46A9-4845-AC41-F1D7F50C251F}" presName="sibTrans" presStyleLbl="sibTrans2D1" presStyleIdx="0" presStyleCnt="0"/>
      <dgm:spPr/>
      <dgm:t>
        <a:bodyPr/>
        <a:lstStyle/>
        <a:p>
          <a:endParaRPr lang="en-US"/>
        </a:p>
      </dgm:t>
    </dgm:pt>
    <dgm:pt modelId="{6C970D2C-8780-41B4-B6D1-CC67EFBBE66F}" type="pres">
      <dgm:prSet presAssocID="{E14F1FAA-9A90-413B-BB37-1D862B0DF0F6}" presName="compNode" presStyleCnt="0"/>
      <dgm:spPr/>
    </dgm:pt>
    <dgm:pt modelId="{21C64DC1-A885-4CA7-89F8-C285B676BFFE}" type="pres">
      <dgm:prSet presAssocID="{E14F1FAA-9A90-413B-BB37-1D862B0DF0F6}" presName="bkgdShape" presStyleLbl="node1" presStyleIdx="1" presStyleCnt="3"/>
      <dgm:spPr/>
      <dgm:t>
        <a:bodyPr/>
        <a:lstStyle/>
        <a:p>
          <a:endParaRPr lang="en-US"/>
        </a:p>
      </dgm:t>
    </dgm:pt>
    <dgm:pt modelId="{B5C68C0C-C39D-4C18-AB80-758F5BF1C2F6}" type="pres">
      <dgm:prSet presAssocID="{E14F1FAA-9A90-413B-BB37-1D862B0DF0F6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39F8ADE-38DE-4F37-90E4-4D818B493255}" type="pres">
      <dgm:prSet presAssocID="{E14F1FAA-9A90-413B-BB37-1D862B0DF0F6}" presName="invisiNode" presStyleLbl="node1" presStyleIdx="1" presStyleCnt="3"/>
      <dgm:spPr/>
    </dgm:pt>
    <dgm:pt modelId="{D36724A8-7138-47E2-A7AE-193885F4D325}" type="pres">
      <dgm:prSet presAssocID="{E14F1FAA-9A90-413B-BB37-1D862B0DF0F6}" presName="imagNode" presStyleLbl="fgImgPlace1" presStyleIdx="1" presStyleCnt="3" custScaleX="108305" custScaleY="106498" custLinFactNeighborX="1827" custLinFactNeighborY="-5669"/>
      <dgm:spPr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23" t="-13135" r="1423" b="-8865"/>
          </a:stretch>
        </a:blipFill>
        <a:ln w="38100">
          <a:solidFill>
            <a:schemeClr val="tx1"/>
          </a:solidFill>
        </a:ln>
      </dgm:spPr>
    </dgm:pt>
    <dgm:pt modelId="{E2FF5AE4-6A33-4CC3-B7A9-3F1311902AA6}" type="pres">
      <dgm:prSet presAssocID="{AFE54120-9F29-4B82-9A46-D62B22E96DA3}" presName="sibTrans" presStyleLbl="sibTrans2D1" presStyleIdx="0" presStyleCnt="0"/>
      <dgm:spPr/>
      <dgm:t>
        <a:bodyPr/>
        <a:lstStyle/>
        <a:p>
          <a:endParaRPr lang="en-US"/>
        </a:p>
      </dgm:t>
    </dgm:pt>
    <dgm:pt modelId="{C17A9AFB-93DE-40EE-8BD7-44D665A36379}" type="pres">
      <dgm:prSet presAssocID="{BEDF0E5E-A3DD-48B7-8D7E-ED8EAD29C86F}" presName="compNode" presStyleCnt="0"/>
      <dgm:spPr/>
    </dgm:pt>
    <dgm:pt modelId="{5AF12720-3ADB-4874-AB89-39F437981EBE}" type="pres">
      <dgm:prSet presAssocID="{BEDF0E5E-A3DD-48B7-8D7E-ED8EAD29C86F}" presName="bkgdShape" presStyleLbl="node1" presStyleIdx="2" presStyleCnt="3"/>
      <dgm:spPr/>
      <dgm:t>
        <a:bodyPr/>
        <a:lstStyle/>
        <a:p>
          <a:endParaRPr lang="en-US"/>
        </a:p>
      </dgm:t>
    </dgm:pt>
    <dgm:pt modelId="{B2A392C7-9690-4922-A15F-FB190227B162}" type="pres">
      <dgm:prSet presAssocID="{BEDF0E5E-A3DD-48B7-8D7E-ED8EAD29C86F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5A03F5-2478-45C6-AA06-EF0EE12F6CD0}" type="pres">
      <dgm:prSet presAssocID="{BEDF0E5E-A3DD-48B7-8D7E-ED8EAD29C86F}" presName="invisiNode" presStyleLbl="node1" presStyleIdx="2" presStyleCnt="3"/>
      <dgm:spPr/>
    </dgm:pt>
    <dgm:pt modelId="{2727E58E-4C0E-492A-9633-4B870740E422}" type="pres">
      <dgm:prSet presAssocID="{BEDF0E5E-A3DD-48B7-8D7E-ED8EAD29C86F}" presName="imagNode" presStyleLbl="fgImgPlace1" presStyleIdx="2" presStyleCnt="3" custScaleX="108755" custScaleY="106498"/>
      <dgm:spPr>
        <a:blipFill>
          <a:blip xmlns:r="http://schemas.openxmlformats.org/officeDocument/2006/relationships"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 w="57150">
          <a:solidFill>
            <a:schemeClr val="tx1"/>
          </a:solidFill>
        </a:ln>
      </dgm:spPr>
    </dgm:pt>
  </dgm:ptLst>
  <dgm:cxnLst>
    <dgm:cxn modelId="{C22E80CE-6403-40E0-9B9C-179C2CF071E0}" type="presOf" srcId="{05567EB3-1670-4B0A-B294-C901BA8A4DB4}" destId="{64DE5DA1-35EA-44ED-8613-9D7E2242B34A}" srcOrd="0" destOrd="0" presId="urn:microsoft.com/office/officeart/2005/8/layout/hList7"/>
    <dgm:cxn modelId="{9AC94C02-8B5C-4EF2-999F-B7C86C45AF81}" srcId="{05567EB3-1670-4B0A-B294-C901BA8A4DB4}" destId="{E14F1FAA-9A90-413B-BB37-1D862B0DF0F6}" srcOrd="1" destOrd="0" parTransId="{C15A76E9-B5D4-469B-A77A-79472F0181E8}" sibTransId="{AFE54120-9F29-4B82-9A46-D62B22E96DA3}"/>
    <dgm:cxn modelId="{51061C9A-632D-4756-81D9-4C8E11467709}" type="presOf" srcId="{E14F1FAA-9A90-413B-BB37-1D862B0DF0F6}" destId="{B5C68C0C-C39D-4C18-AB80-758F5BF1C2F6}" srcOrd="1" destOrd="0" presId="urn:microsoft.com/office/officeart/2005/8/layout/hList7"/>
    <dgm:cxn modelId="{4020D3ED-ED4F-4E51-834E-32A2A9DE37EF}" srcId="{05567EB3-1670-4B0A-B294-C901BA8A4DB4}" destId="{F7346477-F12D-4D74-9CE0-5850E06A0FE3}" srcOrd="0" destOrd="0" parTransId="{6816A040-159E-4AAD-8BE8-F8B64F7A59C2}" sibTransId="{FD6C6E8A-46A9-4845-AC41-F1D7F50C251F}"/>
    <dgm:cxn modelId="{66954189-C06F-4D30-8DF1-7A9A02C48A02}" type="presOf" srcId="{BEDF0E5E-A3DD-48B7-8D7E-ED8EAD29C86F}" destId="{B2A392C7-9690-4922-A15F-FB190227B162}" srcOrd="1" destOrd="0" presId="urn:microsoft.com/office/officeart/2005/8/layout/hList7"/>
    <dgm:cxn modelId="{9BBE91F0-DAD7-4489-B972-8878344EBED3}" type="presOf" srcId="{F7346477-F12D-4D74-9CE0-5850E06A0FE3}" destId="{B2DDFF25-B26B-4AD9-9F04-0D27AD0334E9}" srcOrd="0" destOrd="0" presId="urn:microsoft.com/office/officeart/2005/8/layout/hList7"/>
    <dgm:cxn modelId="{9771A665-FBCC-4D39-8168-4F07E3DC8E4A}" type="presOf" srcId="{F7346477-F12D-4D74-9CE0-5850E06A0FE3}" destId="{B99668BA-508C-4759-93C0-B03854748035}" srcOrd="1" destOrd="0" presId="urn:microsoft.com/office/officeart/2005/8/layout/hList7"/>
    <dgm:cxn modelId="{F2DB2915-2715-4DD1-89BF-FC44A9EC196B}" srcId="{05567EB3-1670-4B0A-B294-C901BA8A4DB4}" destId="{BEDF0E5E-A3DD-48B7-8D7E-ED8EAD29C86F}" srcOrd="2" destOrd="0" parTransId="{20F5B709-F047-4DE1-ACC5-040D6E07D6AC}" sibTransId="{C4415FEA-DCF5-45A2-AF58-0A8895A86394}"/>
    <dgm:cxn modelId="{E68495FA-FBDE-48A7-9C3D-2B635EB24DF1}" type="presOf" srcId="{FD6C6E8A-46A9-4845-AC41-F1D7F50C251F}" destId="{FC21C162-DF8C-42E5-84EF-DAF222C28F01}" srcOrd="0" destOrd="0" presId="urn:microsoft.com/office/officeart/2005/8/layout/hList7"/>
    <dgm:cxn modelId="{7DC5A59B-6B8B-4459-B5D9-12D5635B30FE}" type="presOf" srcId="{E14F1FAA-9A90-413B-BB37-1D862B0DF0F6}" destId="{21C64DC1-A885-4CA7-89F8-C285B676BFFE}" srcOrd="0" destOrd="0" presId="urn:microsoft.com/office/officeart/2005/8/layout/hList7"/>
    <dgm:cxn modelId="{C1B556EE-407E-433A-8909-817A3E7703FC}" type="presOf" srcId="{BEDF0E5E-A3DD-48B7-8D7E-ED8EAD29C86F}" destId="{5AF12720-3ADB-4874-AB89-39F437981EBE}" srcOrd="0" destOrd="0" presId="urn:microsoft.com/office/officeart/2005/8/layout/hList7"/>
    <dgm:cxn modelId="{4F86567E-A0F5-41E1-A33A-1B581CA0838F}" type="presOf" srcId="{AFE54120-9F29-4B82-9A46-D62B22E96DA3}" destId="{E2FF5AE4-6A33-4CC3-B7A9-3F1311902AA6}" srcOrd="0" destOrd="0" presId="urn:microsoft.com/office/officeart/2005/8/layout/hList7"/>
    <dgm:cxn modelId="{8F5001BE-8F89-44E1-9233-2F09EB50C4E1}" type="presParOf" srcId="{64DE5DA1-35EA-44ED-8613-9D7E2242B34A}" destId="{72E35FCA-227B-4F1B-8041-3C36509BB42F}" srcOrd="0" destOrd="0" presId="urn:microsoft.com/office/officeart/2005/8/layout/hList7"/>
    <dgm:cxn modelId="{5F18B840-1E7D-4E01-AC4C-2DF4AD47F4E3}" type="presParOf" srcId="{64DE5DA1-35EA-44ED-8613-9D7E2242B34A}" destId="{F5E9E942-D8EE-461D-B8D7-A99CFC2841DC}" srcOrd="1" destOrd="0" presId="urn:microsoft.com/office/officeart/2005/8/layout/hList7"/>
    <dgm:cxn modelId="{A6DF9315-02C2-46EF-9825-8A42B3E5688B}" type="presParOf" srcId="{F5E9E942-D8EE-461D-B8D7-A99CFC2841DC}" destId="{63C7C731-2B69-4397-84D8-0B66152A613E}" srcOrd="0" destOrd="0" presId="urn:microsoft.com/office/officeart/2005/8/layout/hList7"/>
    <dgm:cxn modelId="{5B7E8DFC-B948-4EBE-BCD8-E66C8D67515A}" type="presParOf" srcId="{63C7C731-2B69-4397-84D8-0B66152A613E}" destId="{B2DDFF25-B26B-4AD9-9F04-0D27AD0334E9}" srcOrd="0" destOrd="0" presId="urn:microsoft.com/office/officeart/2005/8/layout/hList7"/>
    <dgm:cxn modelId="{C325AFFA-04AB-4B44-9490-7CD9BA09FED0}" type="presParOf" srcId="{63C7C731-2B69-4397-84D8-0B66152A613E}" destId="{B99668BA-508C-4759-93C0-B03854748035}" srcOrd="1" destOrd="0" presId="urn:microsoft.com/office/officeart/2005/8/layout/hList7"/>
    <dgm:cxn modelId="{AA678F22-611F-42EC-AA56-BDD367CB8FB1}" type="presParOf" srcId="{63C7C731-2B69-4397-84D8-0B66152A613E}" destId="{EADD0681-3FD6-4F99-BCFD-166312E76BD4}" srcOrd="2" destOrd="0" presId="urn:microsoft.com/office/officeart/2005/8/layout/hList7"/>
    <dgm:cxn modelId="{B001882B-B095-452B-89CA-527C212B0876}" type="presParOf" srcId="{63C7C731-2B69-4397-84D8-0B66152A613E}" destId="{98787498-FD2C-4516-B66A-66C4E243E6B0}" srcOrd="3" destOrd="0" presId="urn:microsoft.com/office/officeart/2005/8/layout/hList7"/>
    <dgm:cxn modelId="{DC11D96B-38F7-45F2-B3EE-04FF35DECFA0}" type="presParOf" srcId="{F5E9E942-D8EE-461D-B8D7-A99CFC2841DC}" destId="{FC21C162-DF8C-42E5-84EF-DAF222C28F01}" srcOrd="1" destOrd="0" presId="urn:microsoft.com/office/officeart/2005/8/layout/hList7"/>
    <dgm:cxn modelId="{0F3ACDE7-9107-4316-84D2-2A10A2EBEC10}" type="presParOf" srcId="{F5E9E942-D8EE-461D-B8D7-A99CFC2841DC}" destId="{6C970D2C-8780-41B4-B6D1-CC67EFBBE66F}" srcOrd="2" destOrd="0" presId="urn:microsoft.com/office/officeart/2005/8/layout/hList7"/>
    <dgm:cxn modelId="{7216B190-7ECB-4355-AAA6-1C37956752D7}" type="presParOf" srcId="{6C970D2C-8780-41B4-B6D1-CC67EFBBE66F}" destId="{21C64DC1-A885-4CA7-89F8-C285B676BFFE}" srcOrd="0" destOrd="0" presId="urn:microsoft.com/office/officeart/2005/8/layout/hList7"/>
    <dgm:cxn modelId="{6C998DC3-CB12-48D6-BF5A-58219779961E}" type="presParOf" srcId="{6C970D2C-8780-41B4-B6D1-CC67EFBBE66F}" destId="{B5C68C0C-C39D-4C18-AB80-758F5BF1C2F6}" srcOrd="1" destOrd="0" presId="urn:microsoft.com/office/officeart/2005/8/layout/hList7"/>
    <dgm:cxn modelId="{C450D314-9DCA-48C0-92C3-041832EA8CD9}" type="presParOf" srcId="{6C970D2C-8780-41B4-B6D1-CC67EFBBE66F}" destId="{339F8ADE-38DE-4F37-90E4-4D818B493255}" srcOrd="2" destOrd="0" presId="urn:microsoft.com/office/officeart/2005/8/layout/hList7"/>
    <dgm:cxn modelId="{92E67880-B990-4348-85B1-E2BCF786A8C8}" type="presParOf" srcId="{6C970D2C-8780-41B4-B6D1-CC67EFBBE66F}" destId="{D36724A8-7138-47E2-A7AE-193885F4D325}" srcOrd="3" destOrd="0" presId="urn:microsoft.com/office/officeart/2005/8/layout/hList7"/>
    <dgm:cxn modelId="{AF44828D-933C-4D8A-8383-3EE99F30A0CB}" type="presParOf" srcId="{F5E9E942-D8EE-461D-B8D7-A99CFC2841DC}" destId="{E2FF5AE4-6A33-4CC3-B7A9-3F1311902AA6}" srcOrd="3" destOrd="0" presId="urn:microsoft.com/office/officeart/2005/8/layout/hList7"/>
    <dgm:cxn modelId="{7091658F-1EC2-48C4-87DE-139A36E49D32}" type="presParOf" srcId="{F5E9E942-D8EE-461D-B8D7-A99CFC2841DC}" destId="{C17A9AFB-93DE-40EE-8BD7-44D665A36379}" srcOrd="4" destOrd="0" presId="urn:microsoft.com/office/officeart/2005/8/layout/hList7"/>
    <dgm:cxn modelId="{4981A3D6-B607-41E2-81A7-40660A78C45F}" type="presParOf" srcId="{C17A9AFB-93DE-40EE-8BD7-44D665A36379}" destId="{5AF12720-3ADB-4874-AB89-39F437981EBE}" srcOrd="0" destOrd="0" presId="urn:microsoft.com/office/officeart/2005/8/layout/hList7"/>
    <dgm:cxn modelId="{5AA20A7F-3D55-470F-8CD8-522AD77B3F2A}" type="presParOf" srcId="{C17A9AFB-93DE-40EE-8BD7-44D665A36379}" destId="{B2A392C7-9690-4922-A15F-FB190227B162}" srcOrd="1" destOrd="0" presId="urn:microsoft.com/office/officeart/2005/8/layout/hList7"/>
    <dgm:cxn modelId="{B19DBEAC-A4F6-4B8C-AD9E-D179EEFA836F}" type="presParOf" srcId="{C17A9AFB-93DE-40EE-8BD7-44D665A36379}" destId="{C25A03F5-2478-45C6-AA06-EF0EE12F6CD0}" srcOrd="2" destOrd="0" presId="urn:microsoft.com/office/officeart/2005/8/layout/hList7"/>
    <dgm:cxn modelId="{D9C11808-2356-46C4-AB21-17714D93E263}" type="presParOf" srcId="{C17A9AFB-93DE-40EE-8BD7-44D665A36379}" destId="{2727E58E-4C0E-492A-9633-4B870740E422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5567EB3-1670-4B0A-B294-C901BA8A4DB4}" type="doc">
      <dgm:prSet loTypeId="urn:microsoft.com/office/officeart/2005/8/layout/hList7" loCatId="list" qsTypeId="urn:microsoft.com/office/officeart/2005/8/quickstyle/3d2" qsCatId="3D" csTypeId="urn:microsoft.com/office/officeart/2005/8/colors/accent1_2" csCatId="accent1" phldr="1"/>
      <dgm:spPr/>
    </dgm:pt>
    <dgm:pt modelId="{F7346477-F12D-4D74-9CE0-5850E06A0FE3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b="1" dirty="0" smtClean="0">
              <a:ln w="3175">
                <a:solidFill>
                  <a:schemeClr val="tx1"/>
                </a:solidFill>
              </a:ln>
              <a:solidFill>
                <a:schemeClr val="tx1"/>
              </a:solidFill>
              <a:latin typeface="Californian FB" pitchFamily="18" charset="0"/>
            </a:rPr>
            <a:t>Cerebrum</a:t>
          </a:r>
          <a:endParaRPr lang="en-US" b="1" dirty="0">
            <a:ln w="3175">
              <a:solidFill>
                <a:schemeClr val="tx1"/>
              </a:solidFill>
            </a:ln>
            <a:solidFill>
              <a:schemeClr val="tx1"/>
            </a:solidFill>
            <a:latin typeface="Californian FB" pitchFamily="18" charset="0"/>
          </a:endParaRPr>
        </a:p>
      </dgm:t>
    </dgm:pt>
    <dgm:pt modelId="{6816A040-159E-4AAD-8BE8-F8B64F7A59C2}" type="parTrans" cxnId="{4020D3ED-ED4F-4E51-834E-32A2A9DE37EF}">
      <dgm:prSet/>
      <dgm:spPr/>
      <dgm:t>
        <a:bodyPr/>
        <a:lstStyle/>
        <a:p>
          <a:endParaRPr lang="en-US"/>
        </a:p>
      </dgm:t>
    </dgm:pt>
    <dgm:pt modelId="{FD6C6E8A-46A9-4845-AC41-F1D7F50C251F}" type="sibTrans" cxnId="{4020D3ED-ED4F-4E51-834E-32A2A9DE37EF}">
      <dgm:prSet/>
      <dgm:spPr/>
      <dgm:t>
        <a:bodyPr/>
        <a:lstStyle/>
        <a:p>
          <a:endParaRPr lang="en-US"/>
        </a:p>
      </dgm:t>
    </dgm:pt>
    <dgm:pt modelId="{E14F1FAA-9A90-413B-BB37-1D862B0DF0F6}">
      <dgm:prSet phldrT="[Text]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r>
            <a:rPr lang="en-US" b="1" dirty="0" smtClean="0">
              <a:ln w="3175">
                <a:solidFill>
                  <a:schemeClr val="tx1"/>
                </a:solidFill>
              </a:ln>
              <a:solidFill>
                <a:schemeClr val="tx1"/>
              </a:solidFill>
              <a:latin typeface="Californian FB" pitchFamily="18" charset="0"/>
            </a:rPr>
            <a:t>Cerebellum</a:t>
          </a:r>
          <a:endParaRPr lang="en-US" b="1" dirty="0">
            <a:ln w="3175">
              <a:solidFill>
                <a:schemeClr val="tx1"/>
              </a:solidFill>
            </a:ln>
            <a:solidFill>
              <a:schemeClr val="tx1"/>
            </a:solidFill>
            <a:latin typeface="Californian FB" pitchFamily="18" charset="0"/>
          </a:endParaRPr>
        </a:p>
      </dgm:t>
    </dgm:pt>
    <dgm:pt modelId="{C15A76E9-B5D4-469B-A77A-79472F0181E8}" type="parTrans" cxnId="{9AC94C02-8B5C-4EF2-999F-B7C86C45AF81}">
      <dgm:prSet/>
      <dgm:spPr/>
      <dgm:t>
        <a:bodyPr/>
        <a:lstStyle/>
        <a:p>
          <a:endParaRPr lang="en-US"/>
        </a:p>
      </dgm:t>
    </dgm:pt>
    <dgm:pt modelId="{AFE54120-9F29-4B82-9A46-D62B22E96DA3}" type="sibTrans" cxnId="{9AC94C02-8B5C-4EF2-999F-B7C86C45AF81}">
      <dgm:prSet/>
      <dgm:spPr/>
      <dgm:t>
        <a:bodyPr/>
        <a:lstStyle/>
        <a:p>
          <a:endParaRPr lang="en-US"/>
        </a:p>
      </dgm:t>
    </dgm:pt>
    <dgm:pt modelId="{BEDF0E5E-A3DD-48B7-8D7E-ED8EAD29C86F}">
      <dgm:prSet phldrT="[Text]"/>
      <dgm:spPr>
        <a:solidFill>
          <a:schemeClr val="tx1">
            <a:lumMod val="75000"/>
            <a:lumOff val="25000"/>
          </a:schemeClr>
        </a:solidFill>
      </dgm:spPr>
      <dgm:t>
        <a:bodyPr/>
        <a:lstStyle/>
        <a:p>
          <a:r>
            <a:rPr lang="en-US" b="0" cap="none" spc="0" dirty="0" smtClean="0">
              <a:ln w="3175" cmpd="sng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fornian FB" pitchFamily="18" charset="0"/>
            </a:rPr>
            <a:t>Brain Stem</a:t>
          </a:r>
          <a:endParaRPr lang="en-US" b="0" cap="none" spc="0" dirty="0">
            <a:ln w="3175" cmpd="sng">
              <a:solidFill>
                <a:schemeClr val="tx1"/>
              </a:solidFill>
              <a:prstDash val="solid"/>
            </a:ln>
            <a:solidFill>
              <a:schemeClr val="bg1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  <a:latin typeface="Californian FB" pitchFamily="18" charset="0"/>
          </a:endParaRPr>
        </a:p>
      </dgm:t>
    </dgm:pt>
    <dgm:pt modelId="{20F5B709-F047-4DE1-ACC5-040D6E07D6AC}" type="parTrans" cxnId="{F2DB2915-2715-4DD1-89BF-FC44A9EC196B}">
      <dgm:prSet/>
      <dgm:spPr/>
      <dgm:t>
        <a:bodyPr/>
        <a:lstStyle/>
        <a:p>
          <a:endParaRPr lang="en-US"/>
        </a:p>
      </dgm:t>
    </dgm:pt>
    <dgm:pt modelId="{C4415FEA-DCF5-45A2-AF58-0A8895A86394}" type="sibTrans" cxnId="{F2DB2915-2715-4DD1-89BF-FC44A9EC196B}">
      <dgm:prSet/>
      <dgm:spPr/>
      <dgm:t>
        <a:bodyPr/>
        <a:lstStyle/>
        <a:p>
          <a:endParaRPr lang="en-US"/>
        </a:p>
      </dgm:t>
    </dgm:pt>
    <dgm:pt modelId="{64DE5DA1-35EA-44ED-8613-9D7E2242B34A}" type="pres">
      <dgm:prSet presAssocID="{05567EB3-1670-4B0A-B294-C901BA8A4DB4}" presName="Name0" presStyleCnt="0">
        <dgm:presLayoutVars>
          <dgm:dir/>
          <dgm:resizeHandles val="exact"/>
        </dgm:presLayoutVars>
      </dgm:prSet>
      <dgm:spPr/>
    </dgm:pt>
    <dgm:pt modelId="{72E35FCA-227B-4F1B-8041-3C36509BB42F}" type="pres">
      <dgm:prSet presAssocID="{05567EB3-1670-4B0A-B294-C901BA8A4DB4}" presName="fgShape" presStyleLbl="fgShp" presStyleIdx="0" presStyleCnt="1"/>
      <dgm:spPr>
        <a:solidFill>
          <a:schemeClr val="tx1"/>
        </a:solidFill>
      </dgm:spPr>
    </dgm:pt>
    <dgm:pt modelId="{F5E9E942-D8EE-461D-B8D7-A99CFC2841DC}" type="pres">
      <dgm:prSet presAssocID="{05567EB3-1670-4B0A-B294-C901BA8A4DB4}" presName="linComp" presStyleCnt="0"/>
      <dgm:spPr/>
    </dgm:pt>
    <dgm:pt modelId="{63C7C731-2B69-4397-84D8-0B66152A613E}" type="pres">
      <dgm:prSet presAssocID="{F7346477-F12D-4D74-9CE0-5850E06A0FE3}" presName="compNode" presStyleCnt="0"/>
      <dgm:spPr/>
    </dgm:pt>
    <dgm:pt modelId="{B2DDFF25-B26B-4AD9-9F04-0D27AD0334E9}" type="pres">
      <dgm:prSet presAssocID="{F7346477-F12D-4D74-9CE0-5850E06A0FE3}" presName="bkgdShape" presStyleLbl="node1" presStyleIdx="0" presStyleCnt="3"/>
      <dgm:spPr/>
      <dgm:t>
        <a:bodyPr/>
        <a:lstStyle/>
        <a:p>
          <a:endParaRPr lang="en-US"/>
        </a:p>
      </dgm:t>
    </dgm:pt>
    <dgm:pt modelId="{B99668BA-508C-4759-93C0-B03854748035}" type="pres">
      <dgm:prSet presAssocID="{F7346477-F12D-4D74-9CE0-5850E06A0FE3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ADD0681-3FD6-4F99-BCFD-166312E76BD4}" type="pres">
      <dgm:prSet presAssocID="{F7346477-F12D-4D74-9CE0-5850E06A0FE3}" presName="invisiNode" presStyleLbl="node1" presStyleIdx="0" presStyleCnt="3"/>
      <dgm:spPr/>
    </dgm:pt>
    <dgm:pt modelId="{98787498-FD2C-4516-B66A-66C4E243E6B0}" type="pres">
      <dgm:prSet presAssocID="{F7346477-F12D-4D74-9CE0-5850E06A0FE3}" presName="imagNode" presStyleLbl="fgImgPlace1" presStyleIdx="0" presStyleCnt="3" custScaleX="107855" custScaleY="11011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8000" r="-18000"/>
          </a:stretch>
        </a:blipFill>
        <a:ln w="38100">
          <a:solidFill>
            <a:schemeClr val="tx1"/>
          </a:solidFill>
        </a:ln>
      </dgm:spPr>
    </dgm:pt>
    <dgm:pt modelId="{FC21C162-DF8C-42E5-84EF-DAF222C28F01}" type="pres">
      <dgm:prSet presAssocID="{FD6C6E8A-46A9-4845-AC41-F1D7F50C251F}" presName="sibTrans" presStyleLbl="sibTrans2D1" presStyleIdx="0" presStyleCnt="0"/>
      <dgm:spPr/>
      <dgm:t>
        <a:bodyPr/>
        <a:lstStyle/>
        <a:p>
          <a:endParaRPr lang="en-US"/>
        </a:p>
      </dgm:t>
    </dgm:pt>
    <dgm:pt modelId="{6C970D2C-8780-41B4-B6D1-CC67EFBBE66F}" type="pres">
      <dgm:prSet presAssocID="{E14F1FAA-9A90-413B-BB37-1D862B0DF0F6}" presName="compNode" presStyleCnt="0"/>
      <dgm:spPr/>
    </dgm:pt>
    <dgm:pt modelId="{21C64DC1-A885-4CA7-89F8-C285B676BFFE}" type="pres">
      <dgm:prSet presAssocID="{E14F1FAA-9A90-413B-BB37-1D862B0DF0F6}" presName="bkgdShape" presStyleLbl="node1" presStyleIdx="1" presStyleCnt="3"/>
      <dgm:spPr/>
      <dgm:t>
        <a:bodyPr/>
        <a:lstStyle/>
        <a:p>
          <a:endParaRPr lang="en-US"/>
        </a:p>
      </dgm:t>
    </dgm:pt>
    <dgm:pt modelId="{B5C68C0C-C39D-4C18-AB80-758F5BF1C2F6}" type="pres">
      <dgm:prSet presAssocID="{E14F1FAA-9A90-413B-BB37-1D862B0DF0F6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39F8ADE-38DE-4F37-90E4-4D818B493255}" type="pres">
      <dgm:prSet presAssocID="{E14F1FAA-9A90-413B-BB37-1D862B0DF0F6}" presName="invisiNode" presStyleLbl="node1" presStyleIdx="1" presStyleCnt="3"/>
      <dgm:spPr/>
    </dgm:pt>
    <dgm:pt modelId="{D36724A8-7138-47E2-A7AE-193885F4D325}" type="pres">
      <dgm:prSet presAssocID="{E14F1FAA-9A90-413B-BB37-1D862B0DF0F6}" presName="imagNode" presStyleLbl="fgImgPlace1" presStyleIdx="1" presStyleCnt="3" custScaleX="108305" custScaleY="106498"/>
      <dgm:spPr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23" t="-13135" r="1423" b="-8865"/>
          </a:stretch>
        </a:blipFill>
        <a:ln w="38100">
          <a:solidFill>
            <a:schemeClr val="tx1"/>
          </a:solidFill>
        </a:ln>
      </dgm:spPr>
    </dgm:pt>
    <dgm:pt modelId="{E2FF5AE4-6A33-4CC3-B7A9-3F1311902AA6}" type="pres">
      <dgm:prSet presAssocID="{AFE54120-9F29-4B82-9A46-D62B22E96DA3}" presName="sibTrans" presStyleLbl="sibTrans2D1" presStyleIdx="0" presStyleCnt="0"/>
      <dgm:spPr/>
      <dgm:t>
        <a:bodyPr/>
        <a:lstStyle/>
        <a:p>
          <a:endParaRPr lang="en-US"/>
        </a:p>
      </dgm:t>
    </dgm:pt>
    <dgm:pt modelId="{C17A9AFB-93DE-40EE-8BD7-44D665A36379}" type="pres">
      <dgm:prSet presAssocID="{BEDF0E5E-A3DD-48B7-8D7E-ED8EAD29C86F}" presName="compNode" presStyleCnt="0"/>
      <dgm:spPr/>
    </dgm:pt>
    <dgm:pt modelId="{5AF12720-3ADB-4874-AB89-39F437981EBE}" type="pres">
      <dgm:prSet presAssocID="{BEDF0E5E-A3DD-48B7-8D7E-ED8EAD29C86F}" presName="bkgdShape" presStyleLbl="node1" presStyleIdx="2" presStyleCnt="3"/>
      <dgm:spPr/>
      <dgm:t>
        <a:bodyPr/>
        <a:lstStyle/>
        <a:p>
          <a:endParaRPr lang="en-US"/>
        </a:p>
      </dgm:t>
    </dgm:pt>
    <dgm:pt modelId="{B2A392C7-9690-4922-A15F-FB190227B162}" type="pres">
      <dgm:prSet presAssocID="{BEDF0E5E-A3DD-48B7-8D7E-ED8EAD29C86F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5A03F5-2478-45C6-AA06-EF0EE12F6CD0}" type="pres">
      <dgm:prSet presAssocID="{BEDF0E5E-A3DD-48B7-8D7E-ED8EAD29C86F}" presName="invisiNode" presStyleLbl="node1" presStyleIdx="2" presStyleCnt="3"/>
      <dgm:spPr/>
    </dgm:pt>
    <dgm:pt modelId="{2727E58E-4C0E-492A-9633-4B870740E422}" type="pres">
      <dgm:prSet presAssocID="{BEDF0E5E-A3DD-48B7-8D7E-ED8EAD29C86F}" presName="imagNode" presStyleLbl="fgImgPlace1" presStyleIdx="2" presStyleCnt="3" custScaleX="108755" custScaleY="106498"/>
      <dgm:spPr>
        <a:blipFill>
          <a:blip xmlns:r="http://schemas.openxmlformats.org/officeDocument/2006/relationships"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 w="57150">
          <a:solidFill>
            <a:schemeClr val="tx1"/>
          </a:solidFill>
        </a:ln>
      </dgm:spPr>
    </dgm:pt>
  </dgm:ptLst>
  <dgm:cxnLst>
    <dgm:cxn modelId="{45C7AE6E-C7F7-4672-B820-05A09F59DC11}" type="presOf" srcId="{BEDF0E5E-A3DD-48B7-8D7E-ED8EAD29C86F}" destId="{5AF12720-3ADB-4874-AB89-39F437981EBE}" srcOrd="0" destOrd="0" presId="urn:microsoft.com/office/officeart/2005/8/layout/hList7"/>
    <dgm:cxn modelId="{EC93DB44-EC1E-4F32-A978-8B06EB9C7398}" type="presOf" srcId="{E14F1FAA-9A90-413B-BB37-1D862B0DF0F6}" destId="{21C64DC1-A885-4CA7-89F8-C285B676BFFE}" srcOrd="0" destOrd="0" presId="urn:microsoft.com/office/officeart/2005/8/layout/hList7"/>
    <dgm:cxn modelId="{27A3C413-D210-447D-9734-766E068ED6A9}" type="presOf" srcId="{AFE54120-9F29-4B82-9A46-D62B22E96DA3}" destId="{E2FF5AE4-6A33-4CC3-B7A9-3F1311902AA6}" srcOrd="0" destOrd="0" presId="urn:microsoft.com/office/officeart/2005/8/layout/hList7"/>
    <dgm:cxn modelId="{EF288EA6-4C7A-439A-8C88-8AD8AD5554EB}" type="presOf" srcId="{F7346477-F12D-4D74-9CE0-5850E06A0FE3}" destId="{B2DDFF25-B26B-4AD9-9F04-0D27AD0334E9}" srcOrd="0" destOrd="0" presId="urn:microsoft.com/office/officeart/2005/8/layout/hList7"/>
    <dgm:cxn modelId="{9AC94C02-8B5C-4EF2-999F-B7C86C45AF81}" srcId="{05567EB3-1670-4B0A-B294-C901BA8A4DB4}" destId="{E14F1FAA-9A90-413B-BB37-1D862B0DF0F6}" srcOrd="1" destOrd="0" parTransId="{C15A76E9-B5D4-469B-A77A-79472F0181E8}" sibTransId="{AFE54120-9F29-4B82-9A46-D62B22E96DA3}"/>
    <dgm:cxn modelId="{E8304F80-9AD7-4B04-8750-0A11ED57BECF}" type="presOf" srcId="{05567EB3-1670-4B0A-B294-C901BA8A4DB4}" destId="{64DE5DA1-35EA-44ED-8613-9D7E2242B34A}" srcOrd="0" destOrd="0" presId="urn:microsoft.com/office/officeart/2005/8/layout/hList7"/>
    <dgm:cxn modelId="{B0A3FE2C-F97C-4085-A5E0-94B7B725C561}" type="presOf" srcId="{FD6C6E8A-46A9-4845-AC41-F1D7F50C251F}" destId="{FC21C162-DF8C-42E5-84EF-DAF222C28F01}" srcOrd="0" destOrd="0" presId="urn:microsoft.com/office/officeart/2005/8/layout/hList7"/>
    <dgm:cxn modelId="{596C0339-BAA9-41F9-A36E-92E804FA3061}" type="presOf" srcId="{F7346477-F12D-4D74-9CE0-5850E06A0FE3}" destId="{B99668BA-508C-4759-93C0-B03854748035}" srcOrd="1" destOrd="0" presId="urn:microsoft.com/office/officeart/2005/8/layout/hList7"/>
    <dgm:cxn modelId="{4020D3ED-ED4F-4E51-834E-32A2A9DE37EF}" srcId="{05567EB3-1670-4B0A-B294-C901BA8A4DB4}" destId="{F7346477-F12D-4D74-9CE0-5850E06A0FE3}" srcOrd="0" destOrd="0" parTransId="{6816A040-159E-4AAD-8BE8-F8B64F7A59C2}" sibTransId="{FD6C6E8A-46A9-4845-AC41-F1D7F50C251F}"/>
    <dgm:cxn modelId="{4B63B2F9-C52B-4506-9CFC-1AFDFCBCF5F6}" type="presOf" srcId="{E14F1FAA-9A90-413B-BB37-1D862B0DF0F6}" destId="{B5C68C0C-C39D-4C18-AB80-758F5BF1C2F6}" srcOrd="1" destOrd="0" presId="urn:microsoft.com/office/officeart/2005/8/layout/hList7"/>
    <dgm:cxn modelId="{2B708EAC-005B-43CB-8D82-B4BB8C8BC07D}" type="presOf" srcId="{BEDF0E5E-A3DD-48B7-8D7E-ED8EAD29C86F}" destId="{B2A392C7-9690-4922-A15F-FB190227B162}" srcOrd="1" destOrd="0" presId="urn:microsoft.com/office/officeart/2005/8/layout/hList7"/>
    <dgm:cxn modelId="{F2DB2915-2715-4DD1-89BF-FC44A9EC196B}" srcId="{05567EB3-1670-4B0A-B294-C901BA8A4DB4}" destId="{BEDF0E5E-A3DD-48B7-8D7E-ED8EAD29C86F}" srcOrd="2" destOrd="0" parTransId="{20F5B709-F047-4DE1-ACC5-040D6E07D6AC}" sibTransId="{C4415FEA-DCF5-45A2-AF58-0A8895A86394}"/>
    <dgm:cxn modelId="{8C4F9E90-96E8-46D2-ACF0-F09A56188889}" type="presParOf" srcId="{64DE5DA1-35EA-44ED-8613-9D7E2242B34A}" destId="{72E35FCA-227B-4F1B-8041-3C36509BB42F}" srcOrd="0" destOrd="0" presId="urn:microsoft.com/office/officeart/2005/8/layout/hList7"/>
    <dgm:cxn modelId="{8B38A6DE-7E4C-4DC9-8855-49F71FD4F33B}" type="presParOf" srcId="{64DE5DA1-35EA-44ED-8613-9D7E2242B34A}" destId="{F5E9E942-D8EE-461D-B8D7-A99CFC2841DC}" srcOrd="1" destOrd="0" presId="urn:microsoft.com/office/officeart/2005/8/layout/hList7"/>
    <dgm:cxn modelId="{D141FCF7-46ED-4218-A15E-358242292E7D}" type="presParOf" srcId="{F5E9E942-D8EE-461D-B8D7-A99CFC2841DC}" destId="{63C7C731-2B69-4397-84D8-0B66152A613E}" srcOrd="0" destOrd="0" presId="urn:microsoft.com/office/officeart/2005/8/layout/hList7"/>
    <dgm:cxn modelId="{B9F79874-DBA9-4AD3-9CFB-90813DCD1B5A}" type="presParOf" srcId="{63C7C731-2B69-4397-84D8-0B66152A613E}" destId="{B2DDFF25-B26B-4AD9-9F04-0D27AD0334E9}" srcOrd="0" destOrd="0" presId="urn:microsoft.com/office/officeart/2005/8/layout/hList7"/>
    <dgm:cxn modelId="{8BCDDF5C-5BC0-4AA3-9CC0-6B20EB08CB92}" type="presParOf" srcId="{63C7C731-2B69-4397-84D8-0B66152A613E}" destId="{B99668BA-508C-4759-93C0-B03854748035}" srcOrd="1" destOrd="0" presId="urn:microsoft.com/office/officeart/2005/8/layout/hList7"/>
    <dgm:cxn modelId="{BA4044B7-5FE1-4C72-90BA-4DC88D88F834}" type="presParOf" srcId="{63C7C731-2B69-4397-84D8-0B66152A613E}" destId="{EADD0681-3FD6-4F99-BCFD-166312E76BD4}" srcOrd="2" destOrd="0" presId="urn:microsoft.com/office/officeart/2005/8/layout/hList7"/>
    <dgm:cxn modelId="{2E043374-194A-4E56-86AB-578D5E58372E}" type="presParOf" srcId="{63C7C731-2B69-4397-84D8-0B66152A613E}" destId="{98787498-FD2C-4516-B66A-66C4E243E6B0}" srcOrd="3" destOrd="0" presId="urn:microsoft.com/office/officeart/2005/8/layout/hList7"/>
    <dgm:cxn modelId="{1F8A3D90-0D37-4FCA-944A-F3A88063FF70}" type="presParOf" srcId="{F5E9E942-D8EE-461D-B8D7-A99CFC2841DC}" destId="{FC21C162-DF8C-42E5-84EF-DAF222C28F01}" srcOrd="1" destOrd="0" presId="urn:microsoft.com/office/officeart/2005/8/layout/hList7"/>
    <dgm:cxn modelId="{AF0FC8FA-31F7-4DB8-907B-2A2E86CEC82E}" type="presParOf" srcId="{F5E9E942-D8EE-461D-B8D7-A99CFC2841DC}" destId="{6C970D2C-8780-41B4-B6D1-CC67EFBBE66F}" srcOrd="2" destOrd="0" presId="urn:microsoft.com/office/officeart/2005/8/layout/hList7"/>
    <dgm:cxn modelId="{DE219D7B-BB4B-4CBD-B014-DD706BA755A5}" type="presParOf" srcId="{6C970D2C-8780-41B4-B6D1-CC67EFBBE66F}" destId="{21C64DC1-A885-4CA7-89F8-C285B676BFFE}" srcOrd="0" destOrd="0" presId="urn:microsoft.com/office/officeart/2005/8/layout/hList7"/>
    <dgm:cxn modelId="{21ADC8AC-B7D3-404A-9482-3A6B65BA51D2}" type="presParOf" srcId="{6C970D2C-8780-41B4-B6D1-CC67EFBBE66F}" destId="{B5C68C0C-C39D-4C18-AB80-758F5BF1C2F6}" srcOrd="1" destOrd="0" presId="urn:microsoft.com/office/officeart/2005/8/layout/hList7"/>
    <dgm:cxn modelId="{C81CC1A6-D858-46D1-BD52-922858794288}" type="presParOf" srcId="{6C970D2C-8780-41B4-B6D1-CC67EFBBE66F}" destId="{339F8ADE-38DE-4F37-90E4-4D818B493255}" srcOrd="2" destOrd="0" presId="urn:microsoft.com/office/officeart/2005/8/layout/hList7"/>
    <dgm:cxn modelId="{DEF055CE-055B-4EB7-86ED-CE3EEF0C05F4}" type="presParOf" srcId="{6C970D2C-8780-41B4-B6D1-CC67EFBBE66F}" destId="{D36724A8-7138-47E2-A7AE-193885F4D325}" srcOrd="3" destOrd="0" presId="urn:microsoft.com/office/officeart/2005/8/layout/hList7"/>
    <dgm:cxn modelId="{5782BFE1-C1BF-40A0-9CB7-E35DBC47723C}" type="presParOf" srcId="{F5E9E942-D8EE-461D-B8D7-A99CFC2841DC}" destId="{E2FF5AE4-6A33-4CC3-B7A9-3F1311902AA6}" srcOrd="3" destOrd="0" presId="urn:microsoft.com/office/officeart/2005/8/layout/hList7"/>
    <dgm:cxn modelId="{D559F27E-84DD-464F-AE29-1D4E7C72581A}" type="presParOf" srcId="{F5E9E942-D8EE-461D-B8D7-A99CFC2841DC}" destId="{C17A9AFB-93DE-40EE-8BD7-44D665A36379}" srcOrd="4" destOrd="0" presId="urn:microsoft.com/office/officeart/2005/8/layout/hList7"/>
    <dgm:cxn modelId="{D60F04A3-7AA3-43F5-8CFA-E73F9AA91559}" type="presParOf" srcId="{C17A9AFB-93DE-40EE-8BD7-44D665A36379}" destId="{5AF12720-3ADB-4874-AB89-39F437981EBE}" srcOrd="0" destOrd="0" presId="urn:microsoft.com/office/officeart/2005/8/layout/hList7"/>
    <dgm:cxn modelId="{FF1C092B-4D39-4446-B159-C9FE955BBA7A}" type="presParOf" srcId="{C17A9AFB-93DE-40EE-8BD7-44D665A36379}" destId="{B2A392C7-9690-4922-A15F-FB190227B162}" srcOrd="1" destOrd="0" presId="urn:microsoft.com/office/officeart/2005/8/layout/hList7"/>
    <dgm:cxn modelId="{7CAC447F-30E3-4814-93C3-AC722F22CBF1}" type="presParOf" srcId="{C17A9AFB-93DE-40EE-8BD7-44D665A36379}" destId="{C25A03F5-2478-45C6-AA06-EF0EE12F6CD0}" srcOrd="2" destOrd="0" presId="urn:microsoft.com/office/officeart/2005/8/layout/hList7"/>
    <dgm:cxn modelId="{28DB610A-B1DC-4568-B252-CF7C7B27BC6F}" type="presParOf" srcId="{C17A9AFB-93DE-40EE-8BD7-44D665A36379}" destId="{2727E58E-4C0E-492A-9633-4B870740E422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DDFF25-B26B-4AD9-9F04-0D27AD0334E9}">
      <dsp:nvSpPr>
        <dsp:cNvPr id="0" name=""/>
        <dsp:cNvSpPr/>
      </dsp:nvSpPr>
      <dsp:spPr>
        <a:xfrm>
          <a:off x="1471" y="0"/>
          <a:ext cx="2290018" cy="4648200"/>
        </a:xfrm>
        <a:prstGeom prst="roundRect">
          <a:avLst>
            <a:gd name="adj" fmla="val 10000"/>
          </a:avLst>
        </a:prstGeom>
        <a:solidFill>
          <a:schemeClr val="bg1">
            <a:lumMod val="6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b="1" kern="1200" dirty="0" smtClean="0">
              <a:ln w="3175">
                <a:solidFill>
                  <a:schemeClr val="tx1"/>
                </a:solidFill>
              </a:ln>
              <a:solidFill>
                <a:schemeClr val="bg1"/>
              </a:solidFill>
              <a:latin typeface="Californian FB" pitchFamily="18" charset="0"/>
            </a:rPr>
            <a:t>Cerebrum</a:t>
          </a:r>
          <a:endParaRPr lang="en-US" sz="2900" b="1" kern="1200" dirty="0">
            <a:ln w="3175">
              <a:solidFill>
                <a:schemeClr val="tx1"/>
              </a:solidFill>
            </a:ln>
            <a:solidFill>
              <a:schemeClr val="bg1"/>
            </a:solidFill>
            <a:latin typeface="Californian FB" pitchFamily="18" charset="0"/>
          </a:endParaRPr>
        </a:p>
      </dsp:txBody>
      <dsp:txXfrm>
        <a:off x="1471" y="1859280"/>
        <a:ext cx="2290018" cy="1859280"/>
      </dsp:txXfrm>
    </dsp:sp>
    <dsp:sp modelId="{98787498-FD2C-4516-B66A-66C4E243E6B0}">
      <dsp:nvSpPr>
        <dsp:cNvPr id="0" name=""/>
        <dsp:cNvSpPr/>
      </dsp:nvSpPr>
      <dsp:spPr>
        <a:xfrm flipH="1" flipV="1">
          <a:off x="3276602" y="4038605"/>
          <a:ext cx="45723" cy="45723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38100">
          <a:solidFill>
            <a:schemeClr val="tx1"/>
          </a:solidFill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C64DC1-A885-4CA7-89F8-C285B676BFFE}">
      <dsp:nvSpPr>
        <dsp:cNvPr id="0" name=""/>
        <dsp:cNvSpPr/>
      </dsp:nvSpPr>
      <dsp:spPr>
        <a:xfrm>
          <a:off x="2360190" y="0"/>
          <a:ext cx="2290018" cy="4648200"/>
        </a:xfrm>
        <a:prstGeom prst="roundRect">
          <a:avLst>
            <a:gd name="adj" fmla="val 10000"/>
          </a:avLst>
        </a:prstGeom>
        <a:solidFill>
          <a:schemeClr val="tx1">
            <a:lumMod val="50000"/>
            <a:lumOff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b="1" kern="1200" dirty="0" smtClean="0">
              <a:ln w="3175">
                <a:solidFill>
                  <a:schemeClr val="tx1"/>
                </a:solidFill>
              </a:ln>
              <a:latin typeface="Californian FB" pitchFamily="18" charset="0"/>
            </a:rPr>
            <a:t>Cerebellum</a:t>
          </a:r>
          <a:endParaRPr lang="en-US" sz="2900" b="1" kern="1200" dirty="0">
            <a:ln w="3175">
              <a:solidFill>
                <a:schemeClr val="tx1"/>
              </a:solidFill>
            </a:ln>
            <a:latin typeface="Californian FB" pitchFamily="18" charset="0"/>
          </a:endParaRPr>
        </a:p>
      </dsp:txBody>
      <dsp:txXfrm>
        <a:off x="2360190" y="1859280"/>
        <a:ext cx="2290018" cy="1859280"/>
      </dsp:txXfrm>
    </dsp:sp>
    <dsp:sp modelId="{D36724A8-7138-47E2-A7AE-193885F4D325}">
      <dsp:nvSpPr>
        <dsp:cNvPr id="0" name=""/>
        <dsp:cNvSpPr/>
      </dsp:nvSpPr>
      <dsp:spPr>
        <a:xfrm flipH="1">
          <a:off x="5181599" y="4038597"/>
          <a:ext cx="45723" cy="124431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38100">
          <a:solidFill>
            <a:schemeClr val="tx1"/>
          </a:solidFill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F12720-3ADB-4874-AB89-39F437981EBE}">
      <dsp:nvSpPr>
        <dsp:cNvPr id="0" name=""/>
        <dsp:cNvSpPr/>
      </dsp:nvSpPr>
      <dsp:spPr>
        <a:xfrm>
          <a:off x="4718909" y="0"/>
          <a:ext cx="2290018" cy="4648200"/>
        </a:xfrm>
        <a:prstGeom prst="roundRect">
          <a:avLst>
            <a:gd name="adj" fmla="val 10000"/>
          </a:avLst>
        </a:prstGeom>
        <a:solidFill>
          <a:schemeClr val="tx1">
            <a:lumMod val="75000"/>
            <a:lumOff val="2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b="1" kern="1200" dirty="0" smtClean="0">
              <a:ln w="3175">
                <a:solidFill>
                  <a:schemeClr val="tx1"/>
                </a:solidFill>
              </a:ln>
              <a:latin typeface="Californian FB" pitchFamily="18" charset="0"/>
            </a:rPr>
            <a:t>Brain Stem</a:t>
          </a:r>
          <a:endParaRPr lang="en-US" sz="2900" b="1" kern="1200" dirty="0">
            <a:ln w="3175">
              <a:solidFill>
                <a:schemeClr val="tx1"/>
              </a:solidFill>
            </a:ln>
            <a:latin typeface="Californian FB" pitchFamily="18" charset="0"/>
          </a:endParaRPr>
        </a:p>
      </dsp:txBody>
      <dsp:txXfrm>
        <a:off x="4718909" y="1859280"/>
        <a:ext cx="2290018" cy="1859280"/>
      </dsp:txXfrm>
    </dsp:sp>
    <dsp:sp modelId="{2727E58E-4C0E-492A-9633-4B870740E422}">
      <dsp:nvSpPr>
        <dsp:cNvPr id="0" name=""/>
        <dsp:cNvSpPr/>
      </dsp:nvSpPr>
      <dsp:spPr>
        <a:xfrm>
          <a:off x="5506721" y="3997966"/>
          <a:ext cx="145436" cy="124431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57150">
          <a:solidFill>
            <a:schemeClr val="tx1"/>
          </a:solidFill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E35FCA-227B-4F1B-8041-3C36509BB42F}">
      <dsp:nvSpPr>
        <dsp:cNvPr id="0" name=""/>
        <dsp:cNvSpPr/>
      </dsp:nvSpPr>
      <dsp:spPr>
        <a:xfrm>
          <a:off x="280415" y="3718560"/>
          <a:ext cx="6449568" cy="697230"/>
        </a:xfrm>
        <a:prstGeom prst="leftRightArrow">
          <a:avLst/>
        </a:prstGeom>
        <a:solidFill>
          <a:schemeClr val="tx1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DDFF25-B26B-4AD9-9F04-0D27AD0334E9}">
      <dsp:nvSpPr>
        <dsp:cNvPr id="0" name=""/>
        <dsp:cNvSpPr/>
      </dsp:nvSpPr>
      <dsp:spPr>
        <a:xfrm>
          <a:off x="1567" y="0"/>
          <a:ext cx="2439367" cy="5105400"/>
        </a:xfrm>
        <a:prstGeom prst="roundRect">
          <a:avLst>
            <a:gd name="adj" fmla="val 10000"/>
          </a:avLst>
        </a:prstGeom>
        <a:solidFill>
          <a:schemeClr val="bg1">
            <a:lumMod val="6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b="1" kern="1200" dirty="0" smtClean="0">
            <a:ln w="3175">
              <a:solidFill>
                <a:schemeClr val="tx1"/>
              </a:solidFill>
            </a:ln>
            <a:solidFill>
              <a:schemeClr val="bg1"/>
            </a:solidFill>
            <a:latin typeface="Californian FB" pitchFamily="18" charset="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ln w="3175">
                <a:solidFill>
                  <a:schemeClr val="tx1"/>
                </a:solidFill>
              </a:ln>
              <a:solidFill>
                <a:schemeClr val="tx1"/>
              </a:solidFill>
              <a:latin typeface="Californian FB" pitchFamily="18" charset="0"/>
            </a:rPr>
            <a:t>The</a:t>
          </a:r>
          <a:r>
            <a:rPr lang="en-US" sz="2000" b="1" kern="1200" baseline="0" dirty="0" smtClean="0">
              <a:ln w="3175">
                <a:solidFill>
                  <a:schemeClr val="tx1"/>
                </a:solidFill>
              </a:ln>
              <a:solidFill>
                <a:schemeClr val="tx1"/>
              </a:solidFill>
              <a:latin typeface="Californian FB" pitchFamily="18" charset="0"/>
            </a:rPr>
            <a:t> Cerebrum is split into two hemispheres and the right controls your lefts movements and your left controls your right.</a:t>
          </a:r>
          <a:r>
            <a:rPr lang="en-US" sz="2400" b="1" kern="1200" baseline="0" dirty="0" smtClean="0">
              <a:ln w="3175">
                <a:solidFill>
                  <a:schemeClr val="tx1"/>
                </a:solidFill>
              </a:ln>
              <a:solidFill>
                <a:schemeClr val="tx1"/>
              </a:solidFill>
              <a:latin typeface="Californian FB" pitchFamily="18" charset="0"/>
            </a:rPr>
            <a:t>  </a:t>
          </a:r>
          <a:endParaRPr lang="en-US" sz="2400" b="1" kern="1200" dirty="0">
            <a:ln w="3175">
              <a:solidFill>
                <a:schemeClr val="tx1"/>
              </a:solidFill>
            </a:ln>
            <a:solidFill>
              <a:schemeClr val="tx1"/>
            </a:solidFill>
            <a:latin typeface="Californian FB" pitchFamily="18" charset="0"/>
          </a:endParaRPr>
        </a:p>
      </dsp:txBody>
      <dsp:txXfrm>
        <a:off x="1567" y="2042160"/>
        <a:ext cx="2439367" cy="2042160"/>
      </dsp:txXfrm>
    </dsp:sp>
    <dsp:sp modelId="{98787498-FD2C-4516-B66A-66C4E243E6B0}">
      <dsp:nvSpPr>
        <dsp:cNvPr id="0" name=""/>
        <dsp:cNvSpPr/>
      </dsp:nvSpPr>
      <dsp:spPr>
        <a:xfrm>
          <a:off x="226209" y="77354"/>
          <a:ext cx="1833640" cy="1872012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8000" r="-18000"/>
          </a:stretch>
        </a:blipFill>
        <a:ln w="38100">
          <a:solidFill>
            <a:schemeClr val="tx1"/>
          </a:solidFill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C64DC1-A885-4CA7-89F8-C285B676BFFE}">
      <dsp:nvSpPr>
        <dsp:cNvPr id="0" name=""/>
        <dsp:cNvSpPr/>
      </dsp:nvSpPr>
      <dsp:spPr>
        <a:xfrm>
          <a:off x="2514116" y="0"/>
          <a:ext cx="2439367" cy="5105400"/>
        </a:xfrm>
        <a:prstGeom prst="roundRect">
          <a:avLst>
            <a:gd name="adj" fmla="val 10000"/>
          </a:avLst>
        </a:prstGeom>
        <a:solidFill>
          <a:schemeClr val="tx1">
            <a:lumMod val="50000"/>
            <a:lumOff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1" kern="1200" dirty="0" smtClean="0">
              <a:ln w="3175">
                <a:solidFill>
                  <a:schemeClr val="tx1"/>
                </a:solidFill>
              </a:ln>
              <a:solidFill>
                <a:schemeClr val="tx1"/>
              </a:solidFill>
              <a:latin typeface="Californian FB" pitchFamily="18" charset="0"/>
            </a:rPr>
            <a:t>The Hypothalamus, part of the Cerebellum, controls your body temperature.  </a:t>
          </a:r>
          <a:endParaRPr lang="en-US" sz="2100" b="1" kern="1200" dirty="0">
            <a:ln w="3175">
              <a:solidFill>
                <a:schemeClr val="tx1"/>
              </a:solidFill>
            </a:ln>
            <a:solidFill>
              <a:schemeClr val="tx1"/>
            </a:solidFill>
            <a:latin typeface="Californian FB" pitchFamily="18" charset="0"/>
          </a:endParaRPr>
        </a:p>
      </dsp:txBody>
      <dsp:txXfrm>
        <a:off x="2514116" y="2042160"/>
        <a:ext cx="2439367" cy="2042160"/>
      </dsp:txXfrm>
    </dsp:sp>
    <dsp:sp modelId="{D36724A8-7138-47E2-A7AE-193885F4D325}">
      <dsp:nvSpPr>
        <dsp:cNvPr id="0" name=""/>
        <dsp:cNvSpPr/>
      </dsp:nvSpPr>
      <dsp:spPr>
        <a:xfrm>
          <a:off x="2844215" y="154709"/>
          <a:ext cx="1841291" cy="1810570"/>
        </a:xfrm>
        <a:prstGeom prst="ellipse">
          <a:avLst/>
        </a:prstGeom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23" t="-13135" r="1423" b="-8865"/>
          </a:stretch>
        </a:blipFill>
        <a:ln w="38100">
          <a:solidFill>
            <a:schemeClr val="tx1"/>
          </a:solidFill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F12720-3ADB-4874-AB89-39F437981EBE}">
      <dsp:nvSpPr>
        <dsp:cNvPr id="0" name=""/>
        <dsp:cNvSpPr/>
      </dsp:nvSpPr>
      <dsp:spPr>
        <a:xfrm>
          <a:off x="5026664" y="0"/>
          <a:ext cx="2439367" cy="5105400"/>
        </a:xfrm>
        <a:prstGeom prst="roundRect">
          <a:avLst>
            <a:gd name="adj" fmla="val 10000"/>
          </a:avLst>
        </a:prstGeom>
        <a:solidFill>
          <a:schemeClr val="tx1">
            <a:lumMod val="75000"/>
            <a:lumOff val="2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0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fornian FB" pitchFamily="18" charset="0"/>
            </a:rPr>
            <a:t>Your Brain Stem transmits signals to and from the Spinal Cord.</a:t>
          </a:r>
          <a:endParaRPr lang="en-US" sz="2100" b="0" kern="120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  <a:latin typeface="Californian FB" pitchFamily="18" charset="0"/>
          </a:endParaRPr>
        </a:p>
      </dsp:txBody>
      <dsp:txXfrm>
        <a:off x="5026664" y="2042160"/>
        <a:ext cx="2439367" cy="2042160"/>
      </dsp:txXfrm>
    </dsp:sp>
    <dsp:sp modelId="{2727E58E-4C0E-492A-9633-4B870740E422}">
      <dsp:nvSpPr>
        <dsp:cNvPr id="0" name=""/>
        <dsp:cNvSpPr/>
      </dsp:nvSpPr>
      <dsp:spPr>
        <a:xfrm>
          <a:off x="5321877" y="251087"/>
          <a:ext cx="1848941" cy="1810570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 w="57150">
          <a:solidFill>
            <a:schemeClr val="tx1"/>
          </a:solidFill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E35FCA-227B-4F1B-8041-3C36509BB42F}">
      <dsp:nvSpPr>
        <dsp:cNvPr id="0" name=""/>
        <dsp:cNvSpPr/>
      </dsp:nvSpPr>
      <dsp:spPr>
        <a:xfrm>
          <a:off x="538885" y="4453945"/>
          <a:ext cx="6562269" cy="626570"/>
        </a:xfrm>
        <a:prstGeom prst="leftRightArrow">
          <a:avLst/>
        </a:prstGeom>
        <a:solidFill>
          <a:schemeClr val="tx1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DDFF25-B26B-4AD9-9F04-0D27AD0334E9}">
      <dsp:nvSpPr>
        <dsp:cNvPr id="0" name=""/>
        <dsp:cNvSpPr/>
      </dsp:nvSpPr>
      <dsp:spPr>
        <a:xfrm>
          <a:off x="1551" y="0"/>
          <a:ext cx="2414475" cy="5105400"/>
        </a:xfrm>
        <a:prstGeom prst="roundRect">
          <a:avLst>
            <a:gd name="adj" fmla="val 10000"/>
          </a:avLst>
        </a:prstGeom>
        <a:solidFill>
          <a:schemeClr val="bg1">
            <a:lumMod val="6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0472" tIns="220472" rIns="220472" bIns="220472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b="1" kern="1200" dirty="0" smtClean="0">
              <a:ln w="3175">
                <a:solidFill>
                  <a:schemeClr val="tx1"/>
                </a:solidFill>
              </a:ln>
              <a:solidFill>
                <a:schemeClr val="tx1"/>
              </a:solidFill>
              <a:latin typeface="Californian FB" pitchFamily="18" charset="0"/>
            </a:rPr>
            <a:t>Cerebrum</a:t>
          </a:r>
          <a:endParaRPr lang="en-US" sz="3100" b="1" kern="1200" dirty="0">
            <a:ln w="3175">
              <a:solidFill>
                <a:schemeClr val="tx1"/>
              </a:solidFill>
            </a:ln>
            <a:solidFill>
              <a:schemeClr val="tx1"/>
            </a:solidFill>
            <a:latin typeface="Californian FB" pitchFamily="18" charset="0"/>
          </a:endParaRPr>
        </a:p>
      </dsp:txBody>
      <dsp:txXfrm>
        <a:off x="1551" y="2042160"/>
        <a:ext cx="2414475" cy="2042160"/>
      </dsp:txXfrm>
    </dsp:sp>
    <dsp:sp modelId="{98787498-FD2C-4516-B66A-66C4E243E6B0}">
      <dsp:nvSpPr>
        <dsp:cNvPr id="0" name=""/>
        <dsp:cNvSpPr/>
      </dsp:nvSpPr>
      <dsp:spPr>
        <a:xfrm>
          <a:off x="291969" y="220367"/>
          <a:ext cx="1833640" cy="1872012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8000" r="-18000"/>
          </a:stretch>
        </a:blipFill>
        <a:ln w="38100">
          <a:solidFill>
            <a:schemeClr val="tx1"/>
          </a:solidFill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C64DC1-A885-4CA7-89F8-C285B676BFFE}">
      <dsp:nvSpPr>
        <dsp:cNvPr id="0" name=""/>
        <dsp:cNvSpPr/>
      </dsp:nvSpPr>
      <dsp:spPr>
        <a:xfrm>
          <a:off x="2488462" y="0"/>
          <a:ext cx="2414475" cy="5105400"/>
        </a:xfrm>
        <a:prstGeom prst="roundRect">
          <a:avLst>
            <a:gd name="adj" fmla="val 10000"/>
          </a:avLst>
        </a:prstGeom>
        <a:solidFill>
          <a:schemeClr val="tx1">
            <a:lumMod val="50000"/>
            <a:lumOff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0472" tIns="220472" rIns="220472" bIns="220472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b="1" kern="1200" dirty="0" smtClean="0">
              <a:ln w="3175">
                <a:solidFill>
                  <a:schemeClr val="tx1"/>
                </a:solidFill>
              </a:ln>
              <a:solidFill>
                <a:schemeClr val="tx1"/>
              </a:solidFill>
              <a:latin typeface="Californian FB" pitchFamily="18" charset="0"/>
            </a:rPr>
            <a:t>Cerebellum</a:t>
          </a:r>
          <a:endParaRPr lang="en-US" sz="3100" b="1" kern="1200" dirty="0">
            <a:ln w="3175">
              <a:solidFill>
                <a:schemeClr val="tx1"/>
              </a:solidFill>
            </a:ln>
            <a:solidFill>
              <a:schemeClr val="tx1"/>
            </a:solidFill>
            <a:latin typeface="Californian FB" pitchFamily="18" charset="0"/>
          </a:endParaRPr>
        </a:p>
      </dsp:txBody>
      <dsp:txXfrm>
        <a:off x="2488462" y="2042160"/>
        <a:ext cx="2414475" cy="2042160"/>
      </dsp:txXfrm>
    </dsp:sp>
    <dsp:sp modelId="{D36724A8-7138-47E2-A7AE-193885F4D325}">
      <dsp:nvSpPr>
        <dsp:cNvPr id="0" name=""/>
        <dsp:cNvSpPr/>
      </dsp:nvSpPr>
      <dsp:spPr>
        <a:xfrm>
          <a:off x="2775054" y="251087"/>
          <a:ext cx="1841291" cy="1810570"/>
        </a:xfrm>
        <a:prstGeom prst="ellipse">
          <a:avLst/>
        </a:prstGeom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23" t="-13135" r="1423" b="-8865"/>
          </a:stretch>
        </a:blipFill>
        <a:ln w="38100">
          <a:solidFill>
            <a:schemeClr val="tx1"/>
          </a:solidFill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F12720-3ADB-4874-AB89-39F437981EBE}">
      <dsp:nvSpPr>
        <dsp:cNvPr id="0" name=""/>
        <dsp:cNvSpPr/>
      </dsp:nvSpPr>
      <dsp:spPr>
        <a:xfrm>
          <a:off x="4975372" y="0"/>
          <a:ext cx="2414475" cy="5105400"/>
        </a:xfrm>
        <a:prstGeom prst="roundRect">
          <a:avLst>
            <a:gd name="adj" fmla="val 10000"/>
          </a:avLst>
        </a:prstGeom>
        <a:solidFill>
          <a:schemeClr val="tx1">
            <a:lumMod val="75000"/>
            <a:lumOff val="2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0472" tIns="220472" rIns="220472" bIns="220472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b="0" kern="1200" cap="none" spc="0" dirty="0" smtClean="0">
              <a:ln w="3175" cmpd="sng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fornian FB" pitchFamily="18" charset="0"/>
            </a:rPr>
            <a:t>Brain Stem</a:t>
          </a:r>
          <a:endParaRPr lang="en-US" sz="3100" b="0" kern="1200" cap="none" spc="0" dirty="0">
            <a:ln w="3175" cmpd="sng">
              <a:solidFill>
                <a:schemeClr val="tx1"/>
              </a:solidFill>
              <a:prstDash val="solid"/>
            </a:ln>
            <a:solidFill>
              <a:schemeClr val="bg1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  <a:latin typeface="Californian FB" pitchFamily="18" charset="0"/>
          </a:endParaRPr>
        </a:p>
      </dsp:txBody>
      <dsp:txXfrm>
        <a:off x="4975372" y="2042160"/>
        <a:ext cx="2414475" cy="2042160"/>
      </dsp:txXfrm>
    </dsp:sp>
    <dsp:sp modelId="{2727E58E-4C0E-492A-9633-4B870740E422}">
      <dsp:nvSpPr>
        <dsp:cNvPr id="0" name=""/>
        <dsp:cNvSpPr/>
      </dsp:nvSpPr>
      <dsp:spPr>
        <a:xfrm>
          <a:off x="5258139" y="251087"/>
          <a:ext cx="1848941" cy="1810570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 w="57150">
          <a:solidFill>
            <a:schemeClr val="tx1"/>
          </a:solidFill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E35FCA-227B-4F1B-8041-3C36509BB42F}">
      <dsp:nvSpPr>
        <dsp:cNvPr id="0" name=""/>
        <dsp:cNvSpPr/>
      </dsp:nvSpPr>
      <dsp:spPr>
        <a:xfrm>
          <a:off x="295655" y="4084319"/>
          <a:ext cx="6800088" cy="765810"/>
        </a:xfrm>
        <a:prstGeom prst="leftRightArrow">
          <a:avLst/>
        </a:prstGeom>
        <a:solidFill>
          <a:schemeClr val="tx1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71BAB-F018-4889-B6C3-000CAFB213A1}" type="datetimeFigureOut">
              <a:rPr lang="en-US" smtClean="0"/>
              <a:t>11/17/2013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AAA38-6D2C-4207-9E96-1183C055E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1909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71BAB-F018-4889-B6C3-000CAFB213A1}" type="datetimeFigureOut">
              <a:rPr lang="en-US" smtClean="0"/>
              <a:t>11/17/2013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AAA38-6D2C-4207-9E96-1183C055E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5118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71BAB-F018-4889-B6C3-000CAFB213A1}" type="datetimeFigureOut">
              <a:rPr lang="en-US" smtClean="0"/>
              <a:t>11/17/2013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AAA38-6D2C-4207-9E96-1183C055E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474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71BAB-F018-4889-B6C3-000CAFB213A1}" type="datetimeFigureOut">
              <a:rPr lang="en-US" smtClean="0"/>
              <a:t>11/17/2013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AAA38-6D2C-4207-9E96-1183C055E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916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71BAB-F018-4889-B6C3-000CAFB213A1}" type="datetimeFigureOut">
              <a:rPr lang="en-US" smtClean="0"/>
              <a:t>11/17/2013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AAA38-6D2C-4207-9E96-1183C055E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742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71BAB-F018-4889-B6C3-000CAFB213A1}" type="datetimeFigureOut">
              <a:rPr lang="en-US" smtClean="0"/>
              <a:t>11/17/2013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AAA38-6D2C-4207-9E96-1183C055E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4731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71BAB-F018-4889-B6C3-000CAFB213A1}" type="datetimeFigureOut">
              <a:rPr lang="en-US" smtClean="0"/>
              <a:t>11/17/2013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AAA38-6D2C-4207-9E96-1183C055E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5381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71BAB-F018-4889-B6C3-000CAFB213A1}" type="datetimeFigureOut">
              <a:rPr lang="en-US" smtClean="0"/>
              <a:t>11/17/2013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AAA38-6D2C-4207-9E96-1183C055E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951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71BAB-F018-4889-B6C3-000CAFB213A1}" type="datetimeFigureOut">
              <a:rPr lang="en-US" smtClean="0"/>
              <a:t>11/17/2013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AAA38-6D2C-4207-9E96-1183C055E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6355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71BAB-F018-4889-B6C3-000CAFB213A1}" type="datetimeFigureOut">
              <a:rPr lang="en-US" smtClean="0"/>
              <a:t>11/17/2013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AAA38-6D2C-4207-9E96-1183C055E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4765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71BAB-F018-4889-B6C3-000CAFB213A1}" type="datetimeFigureOut">
              <a:rPr lang="en-US" smtClean="0"/>
              <a:t>11/17/2013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AAA38-6D2C-4207-9E96-1183C055E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813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871BAB-F018-4889-B6C3-000CAFB213A1}" type="datetimeFigureOut">
              <a:rPr lang="en-US" smtClean="0"/>
              <a:t>11/17/2013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8AAA38-6D2C-4207-9E96-1183C055E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66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microsoft.com/office/2007/relationships/hdphoto" Target="../media/hdphoto16.wdp"/><Relationship Id="rId7" Type="http://schemas.microsoft.com/office/2007/relationships/hdphoto" Target="../media/hdphoto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6" Type="http://schemas.openxmlformats.org/officeDocument/2006/relationships/image" Target="../media/image5.png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5.wdp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jpg"/><Relationship Id="rId11" Type="http://schemas.openxmlformats.org/officeDocument/2006/relationships/image" Target="../media/image7.png"/><Relationship Id="rId5" Type="http://schemas.openxmlformats.org/officeDocument/2006/relationships/image" Target="../media/image12.jpeg"/><Relationship Id="rId10" Type="http://schemas.openxmlformats.org/officeDocument/2006/relationships/image" Target="../media/image16.jpeg"/><Relationship Id="rId4" Type="http://schemas.openxmlformats.org/officeDocument/2006/relationships/image" Target="../media/image11.jpeg"/><Relationship Id="rId9" Type="http://schemas.microsoft.com/office/2007/relationships/hdphoto" Target="../media/hdphoto6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hdphoto" Target="../media/hdphoto9.wdp"/><Relationship Id="rId7" Type="http://schemas.microsoft.com/office/2007/relationships/hdphoto" Target="../media/hdphoto12.wdp"/><Relationship Id="rId12" Type="http://schemas.openxmlformats.org/officeDocument/2006/relationships/image" Target="../media/image9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11" Type="http://schemas.microsoft.com/office/2007/relationships/hdphoto" Target="../media/hdphoto14.wdp"/><Relationship Id="rId5" Type="http://schemas.microsoft.com/office/2007/relationships/hdphoto" Target="../media/hdphoto11.wdp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microsoft.com/office/2007/relationships/hdphoto" Target="../media/hdphoto1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513" b="95855" l="7074" r="94534">
                        <a14:foregroundMark x1="57235" y1="8031" x2="57235" y2="8031"/>
                        <a14:foregroundMark x1="56270" y1="11658" x2="56270" y2="11658"/>
                        <a14:foregroundMark x1="59807" y1="12694" x2="59807" y2="12694"/>
                        <a14:foregroundMark x1="58199" y1="12694" x2="58199" y2="12694"/>
                        <a14:foregroundMark x1="43408" y1="14249" x2="43408" y2="14249"/>
                        <a14:foregroundMark x1="51768" y1="25130" x2="51768" y2="25130"/>
                        <a14:foregroundMark x1="94534" y1="23316" x2="94534" y2="23316"/>
                        <a14:foregroundMark x1="47588" y1="55699" x2="47588" y2="55699"/>
                        <a14:foregroundMark x1="42122" y1="91192" x2="42122" y2="91192"/>
                        <a14:foregroundMark x1="39550" y1="93782" x2="39550" y2="93782"/>
                        <a14:foregroundMark x1="58521" y1="94819" x2="58521" y2="94819"/>
                        <a14:foregroundMark x1="45981" y1="95855" x2="45981" y2="95855"/>
                        <a14:foregroundMark x1="7074" y1="67617" x2="7074" y2="67617"/>
                        <a14:backgroundMark x1="18650" y1="27720" x2="18650" y2="27720"/>
                        <a14:backgroundMark x1="22186" y1="20725" x2="22186" y2="20725"/>
                        <a14:backgroundMark x1="18650" y1="31865" x2="18650" y2="31865"/>
                        <a14:backgroundMark x1="26688" y1="35751" x2="26688" y2="35751"/>
                        <a14:backgroundMark x1="30225" y1="31347" x2="30225" y2="31347"/>
                        <a14:backgroundMark x1="24437" y1="39896" x2="24437" y2="39896"/>
                        <a14:backgroundMark x1="24437" y1="28497" x2="24437" y2="28497"/>
                        <a14:backgroundMark x1="24437" y1="28497" x2="24437" y2="28497"/>
                        <a14:backgroundMark x1="22186" y1="41710" x2="22186" y2="41710"/>
                        <a14:backgroundMark x1="22186" y1="41710" x2="22186" y2="41710"/>
                        <a14:backgroundMark x1="22186" y1="41710" x2="22186" y2="43005"/>
                        <a14:backgroundMark x1="22186" y1="45078" x2="22186" y2="45078"/>
                        <a14:backgroundMark x1="22186" y1="45078" x2="22186" y2="45078"/>
                        <a14:backgroundMark x1="22186" y1="45855" x2="21865" y2="47409"/>
                        <a14:backgroundMark x1="22830" y1="47150" x2="24437" y2="45078"/>
                        <a14:backgroundMark x1="26367" y1="43005" x2="27653" y2="41192"/>
                        <a14:backgroundMark x1="29260" y1="39896" x2="29260" y2="39896"/>
                        <a14:backgroundMark x1="77170" y1="61399" x2="77170" y2="61399"/>
                        <a14:backgroundMark x1="77170" y1="61399" x2="77170" y2="60622"/>
                        <a14:backgroundMark x1="79100" y1="51554" x2="79100" y2="50259"/>
                        <a14:backgroundMark x1="79100" y1="47150" x2="79421" y2="45337"/>
                        <a14:backgroundMark x1="80386" y1="43782" x2="80386" y2="43782"/>
                        <a14:backgroundMark x1="85209" y1="70466" x2="85209" y2="70466"/>
                        <a14:backgroundMark x1="84566" y1="13731" x2="84566" y2="137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" y="1648108"/>
            <a:ext cx="3048000" cy="3165407"/>
          </a:xfrm>
          <a:prstGeom prst="rect">
            <a:avLst/>
          </a:prstGeom>
          <a:solidFill>
            <a:srgbClr val="000000">
              <a:shade val="95000"/>
            </a:srgbClr>
          </a:solidFill>
          <a:ln w="57150" cap="sq">
            <a:solidFill>
              <a:schemeClr val="bg1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9" b="89815" l="10000" r="95833">
                        <a14:foregroundMark x1="73750" y1="17901" x2="73750" y2="17901"/>
                        <a14:foregroundMark x1="82917" y1="16358" x2="82917" y2="16358"/>
                        <a14:foregroundMark x1="84167" y1="36420" x2="84167" y2="36420"/>
                        <a14:foregroundMark x1="95833" y1="15741" x2="95833" y2="15741"/>
                        <a14:backgroundMark x1="62917" y1="11420" x2="62917" y2="11420"/>
                        <a14:backgroundMark x1="47500" y1="79012" x2="47500" y2="79012"/>
                        <a14:backgroundMark x1="49583" y1="75000" x2="49583" y2="7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1648108"/>
            <a:ext cx="2514600" cy="3165407"/>
          </a:xfrm>
          <a:prstGeom prst="rect">
            <a:avLst/>
          </a:prstGeom>
          <a:solidFill>
            <a:srgbClr val="000000">
              <a:shade val="95000"/>
            </a:srgbClr>
          </a:solidFill>
          <a:ln w="57150" cap="sq">
            <a:solidFill>
              <a:schemeClr val="bg1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9882" y="1648108"/>
            <a:ext cx="3414118" cy="3165407"/>
          </a:xfrm>
          <a:prstGeom prst="rect">
            <a:avLst/>
          </a:prstGeom>
          <a:solidFill>
            <a:srgbClr val="000000">
              <a:shade val="95000"/>
            </a:srgbClr>
          </a:solidFill>
          <a:ln w="57150" cap="sq">
            <a:solidFill>
              <a:schemeClr val="bg1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11731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4031177109"/>
              </p:ext>
            </p:extLst>
          </p:nvPr>
        </p:nvGraphicFramePr>
        <p:xfrm>
          <a:off x="914400" y="1676400"/>
          <a:ext cx="7467600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017253897"/>
              </p:ext>
            </p:extLst>
          </p:nvPr>
        </p:nvGraphicFramePr>
        <p:xfrm>
          <a:off x="990600" y="1676400"/>
          <a:ext cx="7391400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18288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Californian FB" pitchFamily="18" charset="0"/>
              </a:rPr>
              <a:t>How do Different Parts of the Brain, which is an organ that serves as the command </a:t>
            </a:r>
            <a:r>
              <a:rPr lang="en-US" sz="3600" dirty="0">
                <a:solidFill>
                  <a:schemeClr val="bg1"/>
                </a:solidFill>
                <a:latin typeface="Californian FB" pitchFamily="18" charset="0"/>
              </a:rPr>
              <a:t>c</a:t>
            </a:r>
            <a:r>
              <a:rPr lang="en-US" sz="3600" dirty="0" smtClean="0">
                <a:solidFill>
                  <a:schemeClr val="bg1"/>
                </a:solidFill>
                <a:latin typeface="Californian FB" pitchFamily="18" charset="0"/>
              </a:rPr>
              <a:t>enter, Work Inside the Body?</a:t>
            </a:r>
            <a:endParaRPr lang="en-US" sz="3600" dirty="0">
              <a:solidFill>
                <a:schemeClr val="bg1"/>
              </a:solidFill>
              <a:latin typeface="Californian FB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171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Graphic spid="3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103" b="94359" l="7000" r="97500">
                        <a14:foregroundMark x1="53500" y1="6667" x2="53500" y2="6667"/>
                        <a14:foregroundMark x1="66000" y1="4103" x2="66000" y2="4103"/>
                        <a14:foregroundMark x1="94000" y1="32821" x2="94000" y2="32821"/>
                        <a14:foregroundMark x1="42000" y1="87692" x2="42000" y2="87692"/>
                        <a14:foregroundMark x1="42000" y1="94359" x2="42000" y2="94359"/>
                        <a14:foregroundMark x1="11000" y1="46154" x2="11000" y2="46154"/>
                        <a14:foregroundMark x1="7000" y1="38974" x2="7000" y2="38974"/>
                        <a14:foregroundMark x1="97500" y1="38462" x2="97500" y2="38462"/>
                        <a14:backgroundMark x1="9000" y1="5128" x2="9000" y2="51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76" r="2113" b="2203"/>
          <a:stretch/>
        </p:blipFill>
        <p:spPr>
          <a:xfrm>
            <a:off x="2590800" y="1365626"/>
            <a:ext cx="4038600" cy="4044574"/>
          </a:xfrm>
          <a:prstGeom prst="rect">
            <a:avLst/>
          </a:prstGeom>
          <a:solidFill>
            <a:srgbClr val="000000">
              <a:shade val="95000"/>
            </a:srgbClr>
          </a:solidFill>
          <a:ln w="57150" cap="sq">
            <a:solidFill>
              <a:schemeClr val="bg1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13" b="95855" l="7074" r="94534">
                        <a14:foregroundMark x1="57235" y1="8031" x2="57235" y2="8031"/>
                        <a14:foregroundMark x1="56270" y1="11658" x2="56270" y2="11658"/>
                        <a14:foregroundMark x1="59807" y1="12694" x2="59807" y2="12694"/>
                        <a14:foregroundMark x1="58199" y1="12694" x2="58199" y2="12694"/>
                        <a14:foregroundMark x1="43408" y1="14249" x2="43408" y2="14249"/>
                        <a14:foregroundMark x1="51768" y1="25130" x2="51768" y2="25130"/>
                        <a14:foregroundMark x1="94534" y1="23316" x2="94534" y2="23316"/>
                        <a14:foregroundMark x1="47588" y1="55699" x2="47588" y2="55699"/>
                        <a14:foregroundMark x1="42122" y1="91192" x2="42122" y2="91192"/>
                        <a14:foregroundMark x1="39550" y1="93782" x2="39550" y2="93782"/>
                        <a14:foregroundMark x1="58521" y1="94819" x2="58521" y2="94819"/>
                        <a14:foregroundMark x1="45981" y1="95855" x2="45981" y2="95855"/>
                        <a14:foregroundMark x1="7074" y1="67617" x2="7074" y2="67617"/>
                        <a14:backgroundMark x1="18650" y1="27720" x2="18650" y2="27720"/>
                        <a14:backgroundMark x1="22186" y1="20725" x2="22186" y2="20725"/>
                        <a14:backgroundMark x1="18650" y1="31865" x2="18650" y2="31865"/>
                        <a14:backgroundMark x1="26688" y1="35751" x2="26688" y2="35751"/>
                        <a14:backgroundMark x1="30225" y1="31347" x2="30225" y2="31347"/>
                        <a14:backgroundMark x1="24437" y1="39896" x2="24437" y2="39896"/>
                        <a14:backgroundMark x1="24437" y1="28497" x2="24437" y2="28497"/>
                        <a14:backgroundMark x1="24437" y1="28497" x2="24437" y2="28497"/>
                        <a14:backgroundMark x1="22186" y1="41710" x2="22186" y2="41710"/>
                        <a14:backgroundMark x1="22186" y1="41710" x2="22186" y2="41710"/>
                        <a14:backgroundMark x1="22186" y1="41710" x2="22186" y2="43005"/>
                        <a14:backgroundMark x1="22186" y1="45078" x2="22186" y2="45078"/>
                        <a14:backgroundMark x1="22186" y1="45078" x2="22186" y2="45078"/>
                        <a14:backgroundMark x1="22186" y1="45855" x2="21865" y2="47409"/>
                        <a14:backgroundMark x1="22830" y1="47150" x2="24437" y2="45078"/>
                        <a14:backgroundMark x1="26367" y1="43005" x2="27653" y2="41192"/>
                        <a14:backgroundMark x1="29260" y1="39896" x2="29260" y2="39896"/>
                        <a14:backgroundMark x1="77170" y1="61399" x2="77170" y2="61399"/>
                        <a14:backgroundMark x1="77170" y1="61399" x2="77170" y2="60622"/>
                        <a14:backgroundMark x1="79100" y1="51554" x2="79100" y2="50259"/>
                        <a14:backgroundMark x1="79100" y1="47150" x2="79421" y2="45337"/>
                        <a14:backgroundMark x1="80386" y1="43782" x2="80386" y2="43782"/>
                        <a14:backgroundMark x1="85209" y1="70466" x2="85209" y2="70466"/>
                        <a14:backgroundMark x1="84566" y1="13731" x2="84566" y2="137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" y="1648108"/>
            <a:ext cx="3048000" cy="3165407"/>
          </a:xfrm>
          <a:prstGeom prst="rect">
            <a:avLst/>
          </a:prstGeom>
          <a:solidFill>
            <a:srgbClr val="000000">
              <a:shade val="95000"/>
            </a:srgbClr>
          </a:solidFill>
          <a:ln w="57150" cap="sq">
            <a:solidFill>
              <a:schemeClr val="bg1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9" b="89815" l="10000" r="95833">
                        <a14:foregroundMark x1="73750" y1="17901" x2="73750" y2="17901"/>
                        <a14:foregroundMark x1="82917" y1="16358" x2="82917" y2="16358"/>
                        <a14:foregroundMark x1="84167" y1="36420" x2="84167" y2="36420"/>
                        <a14:foregroundMark x1="95833" y1="15741" x2="95833" y2="15741"/>
                        <a14:backgroundMark x1="62917" y1="11420" x2="62917" y2="11420"/>
                        <a14:backgroundMark x1="47500" y1="79012" x2="47500" y2="79012"/>
                        <a14:backgroundMark x1="49583" y1="75000" x2="49583" y2="7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1648108"/>
            <a:ext cx="2514600" cy="3165407"/>
          </a:xfrm>
          <a:prstGeom prst="rect">
            <a:avLst/>
          </a:prstGeom>
          <a:solidFill>
            <a:srgbClr val="000000">
              <a:shade val="95000"/>
            </a:srgbClr>
          </a:solidFill>
          <a:ln w="57150" cap="sq">
            <a:solidFill>
              <a:schemeClr val="bg1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9882" y="1648108"/>
            <a:ext cx="3414118" cy="3165407"/>
          </a:xfrm>
          <a:prstGeom prst="rect">
            <a:avLst/>
          </a:prstGeom>
          <a:solidFill>
            <a:srgbClr val="000000">
              <a:shade val="95000"/>
            </a:srgbClr>
          </a:solidFill>
          <a:ln w="57150" cap="sq">
            <a:solidFill>
              <a:schemeClr val="bg1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09243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250"/>
                            </p:stCondLst>
                            <p:childTnLst>
                              <p:par>
                                <p:cTn id="3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175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600"/>
            <a:ext cx="7772400" cy="1470025"/>
          </a:xfrm>
        </p:spPr>
        <p:txBody>
          <a:bodyPr>
            <a:normAutofit/>
          </a:bodyPr>
          <a:lstStyle/>
          <a:p>
            <a:r>
              <a:rPr lang="en-US" sz="8000" dirty="0" smtClean="0">
                <a:solidFill>
                  <a:schemeClr val="bg1"/>
                </a:solidFill>
                <a:latin typeface="Californian FB" pitchFamily="18" charset="0"/>
              </a:rPr>
              <a:t>The Brain</a:t>
            </a:r>
            <a:endParaRPr lang="en-US" sz="8000" dirty="0">
              <a:solidFill>
                <a:schemeClr val="bg1"/>
              </a:solidFill>
              <a:latin typeface="Californian FB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75822" y="6096000"/>
            <a:ext cx="5638800" cy="762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Californian FB" pitchFamily="18" charset="0"/>
              </a:rPr>
              <a:t>By </a:t>
            </a:r>
            <a:r>
              <a:rPr lang="en-US" dirty="0" err="1" smtClean="0">
                <a:solidFill>
                  <a:schemeClr val="bg1"/>
                </a:solidFill>
                <a:latin typeface="Californian FB" pitchFamily="18" charset="0"/>
              </a:rPr>
              <a:t>Katelynn</a:t>
            </a:r>
            <a:endParaRPr lang="en-US" dirty="0">
              <a:solidFill>
                <a:schemeClr val="bg1"/>
              </a:solidFill>
              <a:latin typeface="Californian FB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487" b="89668" l="3560" r="97735">
                        <a14:foregroundMark x1="7767" y1="37269" x2="7767" y2="37269"/>
                        <a14:foregroundMark x1="4207" y1="39852" x2="4207" y2="39852"/>
                        <a14:foregroundMark x1="55663" y1="54613" x2="55663" y2="54613"/>
                        <a14:foregroundMark x1="65049" y1="70111" x2="65049" y2="70111"/>
                        <a14:foregroundMark x1="90939" y1="64207" x2="90939" y2="64207"/>
                        <a14:foregroundMark x1="93851" y1="61624" x2="93851" y2="61624"/>
                        <a14:foregroundMark x1="97735" y1="62362" x2="97735" y2="62362"/>
                        <a14:foregroundMark x1="49838" y1="83026" x2="49838" y2="83026"/>
                        <a14:foregroundMark x1="53398" y1="84502" x2="53398" y2="84502"/>
                        <a14:backgroundMark x1="35922" y1="4797" x2="35922" y2="4797"/>
                        <a14:backgroundMark x1="44337" y1="4797" x2="44337" y2="4797"/>
                        <a14:backgroundMark x1="52751" y1="5166" x2="52751" y2="5166"/>
                        <a14:backgroundMark x1="58252" y1="5166" x2="58252" y2="5166"/>
                        <a14:backgroundMark x1="61165" y1="5166" x2="61165" y2="5166"/>
                        <a14:backgroundMark x1="66019" y1="5904" x2="66019" y2="5904"/>
                        <a14:backgroundMark x1="74110" y1="8487" x2="74110" y2="8487"/>
                        <a14:backgroundMark x1="80583" y1="11808" x2="80583" y2="11808"/>
                        <a14:backgroundMark x1="85113" y1="16236" x2="85113" y2="16236"/>
                        <a14:backgroundMark x1="63430" y1="95572" x2="63430" y2="95572"/>
                        <a14:backgroundMark x1="48220" y1="98155" x2="48220" y2="98155"/>
                        <a14:backgroundMark x1="29450" y1="91144" x2="29450" y2="91144"/>
                        <a14:backgroundMark x1="24272" y1="82657" x2="24272" y2="82657"/>
                        <a14:backgroundMark x1="22977" y1="81181" x2="22977" y2="81181"/>
                        <a14:backgroundMark x1="18770" y1="77491" x2="18770" y2="77491"/>
                        <a14:backgroundMark x1="13269" y1="76384" x2="13269" y2="76384"/>
                        <a14:backgroundMark x1="12945" y1="73432" x2="12945" y2="73432"/>
                        <a14:backgroundMark x1="16828" y1="73801" x2="16828" y2="73801"/>
                        <a14:backgroundMark x1="20712" y1="75277" x2="20712" y2="75277"/>
                        <a14:backgroundMark x1="24272" y1="83395" x2="24272" y2="83395"/>
                        <a14:backgroundMark x1="22006" y1="86347" x2="22006" y2="86347"/>
                        <a14:backgroundMark x1="26537" y1="87085" x2="26537" y2="87085"/>
                        <a14:backgroundMark x1="25890" y1="91513" x2="25890" y2="91513"/>
                        <a14:backgroundMark x1="28803" y1="86716" x2="28803" y2="86716"/>
                        <a14:backgroundMark x1="33010" y1="91513" x2="33010" y2="91513"/>
                        <a14:backgroundMark x1="24272" y1="77860" x2="24272" y2="77860"/>
                        <a14:backgroundMark x1="17799" y1="71956" x2="17799" y2="71956"/>
                        <a14:backgroundMark x1="30421" y1="9963" x2="30421" y2="9963"/>
                        <a14:backgroundMark x1="36893" y1="9963" x2="36893" y2="9963"/>
                        <a14:backgroundMark x1="39159" y1="9963" x2="39159" y2="9963"/>
                        <a14:backgroundMark x1="41424" y1="9963" x2="41424" y2="9963"/>
                        <a14:backgroundMark x1="42718" y1="9963" x2="42718" y2="9963"/>
                        <a14:backgroundMark x1="43689" y1="9963" x2="43689" y2="9963"/>
                        <a14:backgroundMark x1="32362" y1="9225" x2="32362" y2="92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157" b="7319"/>
          <a:stretch/>
        </p:blipFill>
        <p:spPr>
          <a:xfrm>
            <a:off x="15240" y="2895600"/>
            <a:ext cx="3600444" cy="266700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5" name="Brain_Stem_and_Cerebellum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3515.4288" end="142491.2432"/>
                </p14:media>
              </p:ext>
            </p:extLst>
          </p:nvPr>
        </p:nvPicPr>
        <p:blipFill>
          <a:blip r:embed="rId6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33800" y="2895600"/>
            <a:ext cx="2747754" cy="266700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2" b="89837" l="2067" r="94400">
                        <a14:foregroundMark x1="6133" y1="46552" x2="6133" y2="46552"/>
                        <a14:foregroundMark x1="2067" y1="46552" x2="2067" y2="46552"/>
                        <a14:foregroundMark x1="94400" y1="63702" x2="94400" y2="637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090" y="2895600"/>
            <a:ext cx="2497590" cy="266700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29895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686800" cy="19812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Californian FB" pitchFamily="18" charset="0"/>
              </a:rPr>
              <a:t>How do Different Parts of the Brain, which is an organ that serves as the command </a:t>
            </a:r>
            <a:r>
              <a:rPr lang="en-US" sz="3600" dirty="0">
                <a:solidFill>
                  <a:schemeClr val="bg1"/>
                </a:solidFill>
                <a:latin typeface="Californian FB" pitchFamily="18" charset="0"/>
              </a:rPr>
              <a:t>c</a:t>
            </a:r>
            <a:r>
              <a:rPr lang="en-US" sz="3600" dirty="0" smtClean="0">
                <a:solidFill>
                  <a:schemeClr val="bg1"/>
                </a:solidFill>
                <a:latin typeface="Californian FB" pitchFamily="18" charset="0"/>
              </a:rPr>
              <a:t>enter, Work Inside the Body?</a:t>
            </a:r>
            <a:endParaRPr lang="en-US" sz="3600" dirty="0">
              <a:solidFill>
                <a:schemeClr val="bg1"/>
              </a:solidFill>
              <a:latin typeface="Californian FB" pitchFamily="18" charset="0"/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746210597"/>
              </p:ext>
            </p:extLst>
          </p:nvPr>
        </p:nvGraphicFramePr>
        <p:xfrm>
          <a:off x="1143000" y="1981200"/>
          <a:ext cx="7010400" cy="4648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167572"/>
            <a:ext cx="1752600" cy="1839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203093"/>
            <a:ext cx="1752600" cy="1825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157412"/>
            <a:ext cx="1828800" cy="180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5178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2721" y="2057400"/>
            <a:ext cx="4076700" cy="4208526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Californian FB" pitchFamily="18" charset="0"/>
              </a:rPr>
              <a:t>Left Hemisphere controls right side movement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Californian FB" pitchFamily="18" charset="0"/>
              </a:rPr>
              <a:t>Right side deals with art, music, creativity, imagination, and artistic abilities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Californian FB" pitchFamily="18" charset="0"/>
              </a:rPr>
              <a:t>Cerebral Cortex processes information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Californian FB" pitchFamily="18" charset="0"/>
              </a:rPr>
              <a:t>Basal Ganglia links each hemisphere </a:t>
            </a:r>
          </a:p>
        </p:txBody>
      </p:sp>
      <p:grpSp>
        <p:nvGrpSpPr>
          <p:cNvPr id="5" name="Group 4"/>
          <p:cNvGrpSpPr/>
          <p:nvPr/>
        </p:nvGrpSpPr>
        <p:grpSpPr>
          <a:xfrm rot="16200000">
            <a:off x="3886200" y="-3429001"/>
            <a:ext cx="1295400" cy="8458200"/>
            <a:chOff x="4718909" y="0"/>
            <a:chExt cx="2290018" cy="4648200"/>
          </a:xfrm>
          <a:solidFill>
            <a:schemeClr val="bg1">
              <a:lumMod val="65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6" name="Rounded Rectangle 5"/>
            <p:cNvSpPr/>
            <p:nvPr/>
          </p:nvSpPr>
          <p:spPr>
            <a:xfrm>
              <a:off x="4718909" y="0"/>
              <a:ext cx="2290018" cy="4648200"/>
            </a:xfrm>
            <a:prstGeom prst="roundRect">
              <a:avLst>
                <a:gd name="adj" fmla="val 10000"/>
              </a:avLst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ounded Rectangle 4"/>
            <p:cNvSpPr/>
            <p:nvPr/>
          </p:nvSpPr>
          <p:spPr>
            <a:xfrm rot="5400000">
              <a:off x="4655898" y="1736615"/>
              <a:ext cx="2366356" cy="1321915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6248" tIns="206248" rIns="206248" bIns="206248" numCol="1" spcCol="1270" anchor="ctr" anchorCtr="0">
              <a:noAutofit/>
            </a:bodyPr>
            <a:lstStyle/>
            <a:p>
              <a:pPr lvl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5400" b="1" kern="1200" dirty="0" smtClean="0">
                  <a:ln w="3175">
                    <a:solidFill>
                      <a:schemeClr val="tx1"/>
                    </a:solidFill>
                  </a:ln>
                  <a:solidFill>
                    <a:schemeClr val="tx1"/>
                  </a:solidFill>
                  <a:latin typeface="Californian FB" pitchFamily="18" charset="0"/>
                </a:rPr>
                <a:t>Cerebrum</a:t>
              </a:r>
              <a:endParaRPr lang="en-US" sz="5400" b="1" kern="1200" dirty="0">
                <a:ln w="3175">
                  <a:solidFill>
                    <a:schemeClr val="tx1"/>
                  </a:solidFill>
                </a:ln>
                <a:solidFill>
                  <a:schemeClr val="tx1"/>
                </a:solidFill>
                <a:latin typeface="Californian FB" pitchFamily="18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669" b="72293" l="23874" r="47748">
                        <a14:foregroundMark x1="42342" y1="36943" x2="42342" y2="36943"/>
                        <a14:foregroundMark x1="44144" y1="32962" x2="44144" y2="32962"/>
                        <a14:foregroundMark x1="43844" y1="27229" x2="43844" y2="27229"/>
                        <a14:foregroundMark x1="44294" y1="12580" x2="44294" y2="12580"/>
                        <a14:foregroundMark x1="43844" y1="11146" x2="43844" y2="11146"/>
                        <a14:foregroundMark x1="47297" y1="16083" x2="47297" y2="16083"/>
                        <a14:foregroundMark x1="47748" y1="22930" x2="47748" y2="22930"/>
                        <a14:foregroundMark x1="42192" y1="72293" x2="42192" y2="72293"/>
                        <a14:foregroundMark x1="24324" y1="46019" x2="24324" y2="4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81" t="8132" r="50601" b="24947"/>
          <a:stretch/>
        </p:blipFill>
        <p:spPr>
          <a:xfrm>
            <a:off x="5791200" y="1828800"/>
            <a:ext cx="1656555" cy="39420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49" r="41726" b="65102"/>
          <a:stretch/>
        </p:blipFill>
        <p:spPr>
          <a:xfrm>
            <a:off x="4533900" y="5580634"/>
            <a:ext cx="1887220" cy="380492"/>
          </a:xfrm>
          <a:prstGeom prst="rect">
            <a:avLst/>
          </a:prstGeom>
          <a:solidFill>
            <a:srgbClr val="000000">
              <a:shade val="95000"/>
            </a:srgbClr>
          </a:solidFill>
          <a:ln w="57150" cap="sq">
            <a:solidFill>
              <a:schemeClr val="bg1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50" y="1600200"/>
            <a:ext cx="1473033" cy="985091"/>
          </a:xfrm>
          <a:prstGeom prst="rect">
            <a:avLst/>
          </a:prstGeom>
          <a:solidFill>
            <a:srgbClr val="000000">
              <a:shade val="95000"/>
            </a:srgbClr>
          </a:solidFill>
          <a:ln w="57150" cap="sq">
            <a:solidFill>
              <a:schemeClr val="bg1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34"/>
          <a:stretch/>
        </p:blipFill>
        <p:spPr>
          <a:xfrm>
            <a:off x="4667596" y="1558710"/>
            <a:ext cx="1462017" cy="1068070"/>
          </a:xfrm>
          <a:prstGeom prst="rect">
            <a:avLst/>
          </a:prstGeom>
          <a:solidFill>
            <a:srgbClr val="000000">
              <a:shade val="95000"/>
            </a:srgbClr>
          </a:solidFill>
          <a:ln w="57150" cap="sq">
            <a:solidFill>
              <a:schemeClr val="bg1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cxnSp>
        <p:nvCxnSpPr>
          <p:cNvPr id="12" name="Straight Connector 11"/>
          <p:cNvCxnSpPr/>
          <p:nvPr/>
        </p:nvCxnSpPr>
        <p:spPr>
          <a:xfrm flipV="1">
            <a:off x="6057900" y="5047234"/>
            <a:ext cx="533400" cy="5334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933677" y="2326640"/>
            <a:ext cx="685800" cy="68326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583853" y="3481578"/>
            <a:ext cx="1121747" cy="78562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669" b="70860" l="52703" r="75526">
                        <a14:foregroundMark x1="54054" y1="51274" x2="54054" y2="51274"/>
                        <a14:foregroundMark x1="53754" y1="48567" x2="53754" y2="48567"/>
                        <a14:foregroundMark x1="54204" y1="45701" x2="54204" y2="45701"/>
                        <a14:foregroundMark x1="53904" y1="39172" x2="53904" y2="39172"/>
                        <a14:foregroundMark x1="55255" y1="13535" x2="55255" y2="13535"/>
                        <a14:foregroundMark x1="54505" y1="10987" x2="54505" y2="10987"/>
                        <a14:foregroundMark x1="74174" y1="45382" x2="74174" y2="45382"/>
                        <a14:foregroundMark x1="64865" y1="65764" x2="64865" y2="65764"/>
                        <a14:foregroundMark x1="56757" y1="70860" x2="56757" y2="70860"/>
                        <a14:foregroundMark x1="75526" y1="50478" x2="75526" y2="504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8471" r="22372" b="26476"/>
          <a:stretch/>
        </p:blipFill>
        <p:spPr>
          <a:xfrm>
            <a:off x="6614397" y="1752600"/>
            <a:ext cx="1752601" cy="401624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4773" r="93295">
                        <a14:foregroundMark x1="16705" y1="53182" x2="16705" y2="53182"/>
                        <a14:foregroundMark x1="19432" y1="51023" x2="19432" y2="51023"/>
                        <a14:foregroundMark x1="21136" y1="48750" x2="21136" y2="48750"/>
                        <a14:foregroundMark x1="23636" y1="48182" x2="23636" y2="48182"/>
                        <a14:foregroundMark x1="26932" y1="48750" x2="26932" y2="48750"/>
                        <a14:foregroundMark x1="27727" y1="52045" x2="27727" y2="52045"/>
                        <a14:foregroundMark x1="22727" y1="63750" x2="22727" y2="63750"/>
                        <a14:foregroundMark x1="23864" y1="73750" x2="23864" y2="73750"/>
                        <a14:foregroundMark x1="12727" y1="77386" x2="12727" y2="77386"/>
                        <a14:foregroundMark x1="6705" y1="78977" x2="6705" y2="78977"/>
                        <a14:foregroundMark x1="14205" y1="75455" x2="14205" y2="75455"/>
                        <a14:foregroundMark x1="16705" y1="72955" x2="16705" y2="72955"/>
                        <a14:foregroundMark x1="21136" y1="55455" x2="21136" y2="55455"/>
                        <a14:foregroundMark x1="14773" y1="44886" x2="14773" y2="44886"/>
                        <a14:foregroundMark x1="15795" y1="41477" x2="15795" y2="41477"/>
                        <a14:foregroundMark x1="21364" y1="27386" x2="21364" y2="27386"/>
                        <a14:foregroundMark x1="4773" y1="57045" x2="4773" y2="57045"/>
                        <a14:foregroundMark x1="25795" y1="55682" x2="25795" y2="55682"/>
                        <a14:foregroundMark x1="91136" y1="56477" x2="91136" y2="56477"/>
                        <a14:foregroundMark x1="93295" y1="48977" x2="93295" y2="489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422" y="3040342"/>
            <a:ext cx="1412823" cy="1412823"/>
          </a:xfrm>
          <a:prstGeom prst="rect">
            <a:avLst/>
          </a:prstGeom>
          <a:solidFill>
            <a:srgbClr val="000000">
              <a:shade val="95000"/>
            </a:srgbClr>
          </a:solidFill>
          <a:ln w="57150" cap="sq">
            <a:solidFill>
              <a:schemeClr val="bg1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421" y="3040341"/>
            <a:ext cx="1412823" cy="1412823"/>
          </a:xfrm>
          <a:prstGeom prst="rect">
            <a:avLst/>
          </a:prstGeom>
          <a:solidFill>
            <a:srgbClr val="000000">
              <a:shade val="95000"/>
            </a:srgbClr>
          </a:solidFill>
          <a:ln w="57150" cap="sq">
            <a:solidFill>
              <a:schemeClr val="bg1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080"/>
            <a:ext cx="1752600" cy="1839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850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52600"/>
            <a:ext cx="4267200" cy="49530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Californian FB" pitchFamily="18" charset="0"/>
              </a:rPr>
              <a:t>Corpus Callosum lets both sides communicate with other side 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Californian FB" pitchFamily="18" charset="0"/>
              </a:rPr>
              <a:t>Thalamus sends information from sensory organs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Californian FB" pitchFamily="18" charset="0"/>
              </a:rPr>
              <a:t>Parietal Lobes helps people find and recognize object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Californian FB" pitchFamily="18" charset="0"/>
              </a:rPr>
              <a:t>Occipital lobes where messages turn to pictures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Californian FB" pitchFamily="18" charset="0"/>
              </a:rPr>
              <a:t>Other areas regulate breathing, blood pressure, hunger, and thirst</a:t>
            </a:r>
          </a:p>
          <a:p>
            <a:endParaRPr lang="en-US" sz="2400" dirty="0">
              <a:solidFill>
                <a:schemeClr val="bg1"/>
              </a:solidFill>
              <a:latin typeface="Californian FB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 rot="16200000">
            <a:off x="3886200" y="-3429001"/>
            <a:ext cx="1295400" cy="8458200"/>
            <a:chOff x="4718909" y="0"/>
            <a:chExt cx="2290018" cy="4648200"/>
          </a:xfrm>
          <a:solidFill>
            <a:schemeClr val="bg1">
              <a:lumMod val="65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6" name="Rounded Rectangle 5"/>
            <p:cNvSpPr/>
            <p:nvPr/>
          </p:nvSpPr>
          <p:spPr>
            <a:xfrm>
              <a:off x="4718909" y="0"/>
              <a:ext cx="2290018" cy="4648200"/>
            </a:xfrm>
            <a:prstGeom prst="roundRect">
              <a:avLst>
                <a:gd name="adj" fmla="val 10000"/>
              </a:avLst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ounded Rectangle 4"/>
            <p:cNvSpPr/>
            <p:nvPr/>
          </p:nvSpPr>
          <p:spPr>
            <a:xfrm rot="5400000">
              <a:off x="4655898" y="1778491"/>
              <a:ext cx="2366356" cy="1321915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6248" tIns="206248" rIns="206248" bIns="206248" numCol="1" spcCol="1270" anchor="ctr" anchorCtr="0">
              <a:noAutofit/>
            </a:bodyPr>
            <a:lstStyle/>
            <a:p>
              <a:pPr lvl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5400" b="1" kern="1200" dirty="0" smtClean="0">
                  <a:ln w="3175">
                    <a:solidFill>
                      <a:schemeClr val="tx1"/>
                    </a:solidFill>
                  </a:ln>
                  <a:solidFill>
                    <a:schemeClr val="tx1"/>
                  </a:solidFill>
                  <a:latin typeface="Californian FB" pitchFamily="18" charset="0"/>
                </a:rPr>
                <a:t>Cerebrum</a:t>
              </a:r>
              <a:endParaRPr lang="en-US" sz="5400" b="1" kern="1200" dirty="0">
                <a:ln w="3175">
                  <a:solidFill>
                    <a:schemeClr val="tx1"/>
                  </a:solidFill>
                </a:ln>
                <a:solidFill>
                  <a:schemeClr val="tx1"/>
                </a:solidFill>
                <a:latin typeface="Californian FB" pitchFamily="18" charset="0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432" b="87387" l="1200" r="96533">
                        <a14:foregroundMark x1="10800" y1="42650" x2="10800" y2="42650"/>
                        <a14:foregroundMark x1="5200" y1="42650" x2="5200" y2="42650"/>
                        <a14:foregroundMark x1="1200" y1="49274" x2="1200" y2="49274"/>
                        <a14:foregroundMark x1="32533" y1="19328" x2="32533" y2="19328"/>
                        <a14:foregroundMark x1="54133" y1="12432" x2="54133" y2="12432"/>
                        <a14:foregroundMark x1="92133" y1="61706" x2="92133" y2="61706"/>
                        <a14:foregroundMark x1="96533" y1="63793" x2="96533" y2="637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7864" r="1666" b="12584"/>
          <a:stretch/>
        </p:blipFill>
        <p:spPr>
          <a:xfrm>
            <a:off x="4419600" y="2209800"/>
            <a:ext cx="4495800" cy="267208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4981864" y="3048000"/>
            <a:ext cx="2549236" cy="14528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-76200"/>
            <a:ext cx="1752600" cy="1839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7750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52600"/>
            <a:ext cx="4267200" cy="47244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Californian FB" pitchFamily="18" charset="0"/>
              </a:rPr>
              <a:t>Hypothalamus keeps body at right temperature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Californian FB" pitchFamily="18" charset="0"/>
              </a:rPr>
              <a:t>Limbic System helps experience  emotions and memory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Californian FB" pitchFamily="18" charset="0"/>
              </a:rPr>
              <a:t>Cerebellum allows people  learn habits and develop motion skills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Californian FB" pitchFamily="18" charset="0"/>
              </a:rPr>
              <a:t>Controls sense of balance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Californian FB" pitchFamily="18" charset="0"/>
              </a:rPr>
              <a:t>Coordinates self conscious movements  </a:t>
            </a:r>
            <a:endParaRPr lang="en-US" sz="2400" dirty="0">
              <a:solidFill>
                <a:schemeClr val="bg1"/>
              </a:solidFill>
              <a:latin typeface="Californian FB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 rot="16200000">
            <a:off x="3886200" y="-3429001"/>
            <a:ext cx="1295400" cy="8458200"/>
            <a:chOff x="4718909" y="0"/>
            <a:chExt cx="2290018" cy="4648200"/>
          </a:xfrm>
          <a:solidFill>
            <a:schemeClr val="tx1">
              <a:lumMod val="50000"/>
              <a:lumOff val="50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6" name="Rounded Rectangle 5"/>
            <p:cNvSpPr/>
            <p:nvPr/>
          </p:nvSpPr>
          <p:spPr>
            <a:xfrm>
              <a:off x="4718909" y="0"/>
              <a:ext cx="2290018" cy="4648200"/>
            </a:xfrm>
            <a:prstGeom prst="roundRect">
              <a:avLst>
                <a:gd name="adj" fmla="val 10000"/>
              </a:avLst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ounded Rectangle 4"/>
            <p:cNvSpPr/>
            <p:nvPr/>
          </p:nvSpPr>
          <p:spPr>
            <a:xfrm rot="5400000">
              <a:off x="4655898" y="1778491"/>
              <a:ext cx="2366356" cy="1321915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6248" tIns="206248" rIns="206248" bIns="206248" numCol="1" spcCol="1270" anchor="ctr" anchorCtr="0">
              <a:noAutofit/>
            </a:bodyPr>
            <a:lstStyle/>
            <a:p>
              <a:pPr lvl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5400" b="1" kern="1200" dirty="0" smtClean="0">
                  <a:ln w="3175">
                    <a:solidFill>
                      <a:schemeClr val="tx1"/>
                    </a:solidFill>
                  </a:ln>
                  <a:solidFill>
                    <a:schemeClr val="tx1"/>
                  </a:solidFill>
                  <a:latin typeface="Californian FB" pitchFamily="18" charset="0"/>
                </a:rPr>
                <a:t>Cerebellum</a:t>
              </a:r>
              <a:endParaRPr lang="en-US" sz="5400" b="1" kern="1200" dirty="0">
                <a:ln w="3175">
                  <a:solidFill>
                    <a:schemeClr val="tx1"/>
                  </a:solidFill>
                </a:ln>
                <a:solidFill>
                  <a:schemeClr val="tx1"/>
                </a:solidFill>
                <a:latin typeface="Californian FB" pitchFamily="18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828" b="96897" l="9524" r="89683">
                        <a14:foregroundMark x1="44180" y1="5172" x2="44180" y2="5172"/>
                        <a14:foregroundMark x1="43651" y1="92759" x2="43651" y2="92759"/>
                        <a14:foregroundMark x1="42063" y1="88966" x2="42063" y2="88966"/>
                        <a14:foregroundMark x1="40476" y1="96897" x2="40476" y2="96897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21" r="14821"/>
          <a:stretch/>
        </p:blipFill>
        <p:spPr>
          <a:xfrm>
            <a:off x="5146040" y="1947649"/>
            <a:ext cx="3238501" cy="3310151"/>
          </a:xfrm>
          <a:prstGeom prst="rect">
            <a:avLst/>
          </a:prstGeom>
          <a:solidFill>
            <a:srgbClr val="000000">
              <a:shade val="95000"/>
            </a:srgbClr>
          </a:solidFill>
          <a:ln w="76200" cap="sq">
            <a:solidFill>
              <a:schemeClr val="bg1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4" name="Oval 3"/>
          <p:cNvSpPr/>
          <p:nvPr/>
        </p:nvSpPr>
        <p:spPr>
          <a:xfrm rot="19613255">
            <a:off x="6087309" y="3141765"/>
            <a:ext cx="1086151" cy="60085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1752600" cy="1825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9883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16" t="1095" r="9481" b="1810"/>
          <a:stretch/>
        </p:blipFill>
        <p:spPr>
          <a:xfrm>
            <a:off x="2797232" y="1488440"/>
            <a:ext cx="3458765" cy="5334000"/>
          </a:xfrm>
          <a:ln w="38100">
            <a:solidFill>
              <a:schemeClr val="bg1"/>
            </a:solidFill>
          </a:ln>
        </p:spPr>
      </p:pic>
      <p:grpSp>
        <p:nvGrpSpPr>
          <p:cNvPr id="5" name="Group 4"/>
          <p:cNvGrpSpPr/>
          <p:nvPr/>
        </p:nvGrpSpPr>
        <p:grpSpPr>
          <a:xfrm rot="16200000">
            <a:off x="3962399" y="-3505202"/>
            <a:ext cx="1143000" cy="8305802"/>
            <a:chOff x="4718909" y="0"/>
            <a:chExt cx="2290018" cy="4648200"/>
          </a:xfrm>
          <a:solidFill>
            <a:schemeClr val="tx1">
              <a:lumMod val="50000"/>
              <a:lumOff val="50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6" name="Rounded Rectangle 5"/>
            <p:cNvSpPr/>
            <p:nvPr/>
          </p:nvSpPr>
          <p:spPr>
            <a:xfrm>
              <a:off x="4718909" y="0"/>
              <a:ext cx="2290018" cy="4648200"/>
            </a:xfrm>
            <a:prstGeom prst="roundRect">
              <a:avLst>
                <a:gd name="adj" fmla="val 10000"/>
              </a:avLst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ounded Rectangle 4"/>
            <p:cNvSpPr/>
            <p:nvPr/>
          </p:nvSpPr>
          <p:spPr>
            <a:xfrm rot="5400000">
              <a:off x="4655898" y="1716254"/>
              <a:ext cx="2366356" cy="1321915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6248" tIns="206248" rIns="206248" bIns="206248" numCol="1" spcCol="1270" anchor="ctr" anchorCtr="0">
              <a:noAutofit/>
            </a:bodyPr>
            <a:lstStyle/>
            <a:p>
              <a:pPr lvl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5400" b="1" kern="1200" dirty="0" smtClean="0">
                  <a:ln w="3175">
                    <a:solidFill>
                      <a:schemeClr val="tx1"/>
                    </a:solidFill>
                  </a:ln>
                  <a:solidFill>
                    <a:schemeClr val="tx1"/>
                  </a:solidFill>
                  <a:latin typeface="Californian FB" pitchFamily="18" charset="0"/>
                </a:rPr>
                <a:t>Cerebellum</a:t>
              </a:r>
              <a:endParaRPr lang="en-US" sz="5400" b="1" kern="1200" dirty="0">
                <a:ln w="3175">
                  <a:solidFill>
                    <a:schemeClr val="tx1"/>
                  </a:solidFill>
                </a:ln>
                <a:solidFill>
                  <a:schemeClr val="tx1"/>
                </a:solidFill>
                <a:latin typeface="Californian FB" pitchFamily="18" charset="0"/>
              </a:endParaRPr>
            </a:p>
          </p:txBody>
        </p:sp>
      </p:grpSp>
      <p:cxnSp>
        <p:nvCxnSpPr>
          <p:cNvPr id="13" name="Straight Arrow Connector 12"/>
          <p:cNvCxnSpPr/>
          <p:nvPr/>
        </p:nvCxnSpPr>
        <p:spPr>
          <a:xfrm>
            <a:off x="4724400" y="1676400"/>
            <a:ext cx="1066800" cy="25908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Arc 16"/>
          <p:cNvSpPr/>
          <p:nvPr/>
        </p:nvSpPr>
        <p:spPr>
          <a:xfrm rot="1662184">
            <a:off x="1697433" y="1429308"/>
            <a:ext cx="4235727" cy="3757481"/>
          </a:xfrm>
          <a:prstGeom prst="arc">
            <a:avLst>
              <a:gd name="adj1" fmla="val 16200000"/>
              <a:gd name="adj2" fmla="val 21411458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676400"/>
            <a:ext cx="1333501" cy="2955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-148869"/>
            <a:ext cx="1752600" cy="1825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210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3133" y="1752600"/>
            <a:ext cx="4648200" cy="4495800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Californian FB" pitchFamily="18" charset="0"/>
              </a:rPr>
              <a:t>Midbrain involved in reflexes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Californian FB" pitchFamily="18" charset="0"/>
              </a:rPr>
              <a:t>Pons controls movement of your face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Californian FB" pitchFamily="18" charset="0"/>
              </a:rPr>
              <a:t>Medulla Oblongata maintains vital functions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Californian FB" pitchFamily="18" charset="0"/>
              </a:rPr>
              <a:t>Sensory messages pass to spinal cord to stimulate Reticular Formation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Californian FB" pitchFamily="18" charset="0"/>
              </a:rPr>
              <a:t>Reticular Formation increases alertness and activity </a:t>
            </a:r>
            <a:endParaRPr lang="en-US" sz="2400" dirty="0">
              <a:solidFill>
                <a:schemeClr val="bg1"/>
              </a:solidFill>
              <a:latin typeface="Californian FB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 rot="16200000">
            <a:off x="3962400" y="-3505200"/>
            <a:ext cx="1142999" cy="8305800"/>
            <a:chOff x="4718909" y="0"/>
            <a:chExt cx="2290018" cy="464820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6" name="Rounded Rectangle 5"/>
            <p:cNvSpPr/>
            <p:nvPr/>
          </p:nvSpPr>
          <p:spPr>
            <a:xfrm>
              <a:off x="4718909" y="0"/>
              <a:ext cx="2290018" cy="4648200"/>
            </a:xfrm>
            <a:prstGeom prst="roundRect">
              <a:avLst>
                <a:gd name="adj" fmla="val 10000"/>
              </a:avLst>
            </a:prstGeom>
            <a:solidFill>
              <a:schemeClr val="tx1">
                <a:lumMod val="75000"/>
                <a:lumOff val="25000"/>
              </a:schemeClr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ounded Rectangle 4"/>
            <p:cNvSpPr/>
            <p:nvPr/>
          </p:nvSpPr>
          <p:spPr>
            <a:xfrm rot="5400000">
              <a:off x="4655898" y="1673609"/>
              <a:ext cx="2366356" cy="132191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6248" tIns="206248" rIns="206248" bIns="206248" numCol="1" spcCol="1270" anchor="ctr" anchorCtr="0">
              <a:noAutofit/>
            </a:bodyPr>
            <a:lstStyle/>
            <a:p>
              <a:pPr lvl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5400" b="1" kern="1200" dirty="0" smtClean="0">
                  <a:ln w="3175">
                    <a:solidFill>
                      <a:schemeClr val="tx1"/>
                    </a:solidFill>
                  </a:ln>
                  <a:latin typeface="Californian FB" pitchFamily="18" charset="0"/>
                </a:rPr>
                <a:t>Brain Stem</a:t>
              </a:r>
              <a:endParaRPr lang="en-US" sz="5400" b="1" kern="1200" dirty="0">
                <a:ln w="3175">
                  <a:solidFill>
                    <a:schemeClr val="tx1"/>
                  </a:solidFill>
                </a:ln>
                <a:latin typeface="Californian FB" pitchFamily="18" charset="0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" b="47250" l="3279" r="88852">
                        <a14:foregroundMark x1="13115" y1="6750" x2="13115" y2="6750"/>
                        <a14:foregroundMark x1="8197" y1="9250" x2="8197" y2="9250"/>
                        <a14:foregroundMark x1="3279" y1="29000" x2="3279" y2="29000"/>
                        <a14:foregroundMark x1="16721" y1="47250" x2="16721" y2="47250"/>
                        <a14:foregroundMark x1="11475" y1="46250" x2="11475" y2="46250"/>
                        <a14:foregroundMark x1="14754" y1="3750" x2="14754" y2="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519" b="50000"/>
          <a:stretch/>
        </p:blipFill>
        <p:spPr>
          <a:xfrm>
            <a:off x="5181600" y="2362200"/>
            <a:ext cx="3701492" cy="2743200"/>
          </a:xfrm>
          <a:prstGeom prst="rect">
            <a:avLst/>
          </a:prstGeom>
          <a:solidFill>
            <a:srgbClr val="000000">
              <a:shade val="95000"/>
            </a:srgbClr>
          </a:solidFill>
          <a:ln w="76200" cap="sq">
            <a:solidFill>
              <a:schemeClr val="bg1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6172200" y="5421868"/>
            <a:ext cx="1381759" cy="369332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alifornian FB" pitchFamily="18" charset="0"/>
              </a:rPr>
              <a:t>Spinal Cord </a:t>
            </a:r>
            <a:endParaRPr lang="en-US" dirty="0">
              <a:solidFill>
                <a:schemeClr val="bg1"/>
              </a:solidFill>
              <a:latin typeface="Californian FB" pitchFamily="18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5715000" y="4357930"/>
            <a:ext cx="609600" cy="10668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5562600" y="1981200"/>
            <a:ext cx="255905" cy="645497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143502" y="1600200"/>
            <a:ext cx="876298" cy="40011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Californian FB" pitchFamily="18" charset="0"/>
              </a:rPr>
              <a:t>Brain</a:t>
            </a:r>
            <a:endParaRPr lang="en-US" sz="2000" dirty="0">
              <a:solidFill>
                <a:schemeClr val="bg1"/>
              </a:solidFill>
              <a:latin typeface="Californian FB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001000" y="5334000"/>
            <a:ext cx="990601" cy="40011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Californian FB" pitchFamily="18" charset="0"/>
              </a:rPr>
              <a:t>Nerves</a:t>
            </a:r>
            <a:endParaRPr lang="en-US" sz="2000" dirty="0">
              <a:solidFill>
                <a:schemeClr val="bg1"/>
              </a:solidFill>
              <a:latin typeface="Californian FB" pitchFamily="18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H="1" flipV="1">
            <a:off x="8031476" y="4267200"/>
            <a:ext cx="350524" cy="9906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-152400"/>
            <a:ext cx="1828800" cy="180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0805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 rot="16200000">
            <a:off x="3886200" y="-3429001"/>
            <a:ext cx="1295400" cy="8458200"/>
            <a:chOff x="4718909" y="0"/>
            <a:chExt cx="2290018" cy="464820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6" name="Rounded Rectangle 5"/>
            <p:cNvSpPr/>
            <p:nvPr/>
          </p:nvSpPr>
          <p:spPr>
            <a:xfrm>
              <a:off x="4718909" y="0"/>
              <a:ext cx="2290018" cy="4648200"/>
            </a:xfrm>
            <a:prstGeom prst="roundRect">
              <a:avLst>
                <a:gd name="adj" fmla="val 10000"/>
              </a:avLst>
            </a:prstGeom>
            <a:solidFill>
              <a:schemeClr val="tx1">
                <a:lumMod val="75000"/>
                <a:lumOff val="25000"/>
              </a:schemeClr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ounded Rectangle 4"/>
            <p:cNvSpPr/>
            <p:nvPr/>
          </p:nvSpPr>
          <p:spPr>
            <a:xfrm rot="5400000">
              <a:off x="4655898" y="1694739"/>
              <a:ext cx="2366356" cy="132191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6248" tIns="206248" rIns="206248" bIns="206248" numCol="1" spcCol="1270" anchor="ctr" anchorCtr="0">
              <a:noAutofit/>
            </a:bodyPr>
            <a:lstStyle/>
            <a:p>
              <a:pPr lvl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5400" b="1" kern="1200" dirty="0" smtClean="0">
                  <a:ln w="3175">
                    <a:solidFill>
                      <a:schemeClr val="tx1"/>
                    </a:solidFill>
                  </a:ln>
                  <a:latin typeface="Californian FB" pitchFamily="18" charset="0"/>
                </a:rPr>
                <a:t>Brain Stem</a:t>
              </a:r>
              <a:endParaRPr lang="en-US" sz="5400" b="1" kern="1200" dirty="0">
                <a:ln w="3175">
                  <a:solidFill>
                    <a:schemeClr val="tx1"/>
                  </a:solidFill>
                </a:ln>
                <a:latin typeface="Californian FB" pitchFamily="18" charset="0"/>
              </a:endParaRPr>
            </a:p>
          </p:txBody>
        </p:sp>
      </p:grpSp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1447800"/>
            <a:ext cx="3330632" cy="5397209"/>
          </a:xfrm>
        </p:spPr>
      </p:pic>
      <p:sp>
        <p:nvSpPr>
          <p:cNvPr id="16" name="TextBox 15"/>
          <p:cNvSpPr txBox="1"/>
          <p:nvPr/>
        </p:nvSpPr>
        <p:spPr>
          <a:xfrm>
            <a:off x="6128208" y="2364260"/>
            <a:ext cx="521617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03" b="93333" l="7000" r="95500">
                        <a14:foregroundMark x1="93000" y1="36923" x2="93000" y2="36923"/>
                        <a14:foregroundMark x1="95500" y1="38974" x2="95500" y2="38974"/>
                        <a14:foregroundMark x1="43500" y1="84615" x2="43500" y2="84615"/>
                        <a14:foregroundMark x1="40500" y1="93846" x2="40500" y2="93846"/>
                        <a14:foregroundMark x1="12000" y1="46667" x2="12000" y2="46667"/>
                        <a14:foregroundMark x1="7000" y1="40513" x2="7000" y2="40513"/>
                        <a14:foregroundMark x1="55000" y1="6154" x2="55000" y2="6154"/>
                        <a14:backgroundMark x1="9000" y1="6154" x2="9000" y2="6154"/>
                        <a14:backgroundMark x1="18500" y1="5128" x2="18500" y2="51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494" y="1412914"/>
            <a:ext cx="781646" cy="76210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 cstate="print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8750" y1="37917" x2="38750" y2="37917"/>
                        <a14:foregroundMark x1="38438" y1="37500" x2="38438" y2="37500"/>
                        <a14:foregroundMark x1="49375" y1="44167" x2="49375" y2="44167"/>
                        <a14:foregroundMark x1="66875" y1="47917" x2="66875" y2="47917"/>
                        <a14:foregroundMark x1="62500" y1="79167" x2="62500" y2="79167"/>
                        <a14:foregroundMark x1="39375" y1="57083" x2="39375" y2="57083"/>
                        <a14:foregroundMark x1="45938" y1="64167" x2="45938" y2="64167"/>
                        <a14:foregroundMark x1="43438" y1="67500" x2="43438" y2="67500"/>
                        <a14:backgroundMark x1="19688" y1="23750" x2="19688" y2="23750"/>
                        <a14:backgroundMark x1="62187" y1="22500" x2="62187" y2="22500"/>
                        <a14:backgroundMark x1="74375" y1="30417" x2="74375" y2="30417"/>
                        <a14:backgroundMark x1="79063" y1="64167" x2="79063" y2="64167"/>
                        <a14:backgroundMark x1="76250" y1="60000" x2="76250" y2="60000"/>
                        <a14:backgroundMark x1="76563" y1="80833" x2="76563" y2="80833"/>
                        <a14:backgroundMark x1="55000" y1="80833" x2="55000" y2="80833"/>
                        <a14:backgroundMark x1="43750" y1="61250" x2="43750" y2="61250"/>
                        <a14:backgroundMark x1="30000" y1="31667" x2="30000" y2="31667"/>
                        <a14:backgroundMark x1="33594" y1="63212" x2="33594" y2="632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87" t="25331" r="17446" b="8163"/>
          <a:stretch/>
        </p:blipFill>
        <p:spPr>
          <a:xfrm>
            <a:off x="4727616" y="1732669"/>
            <a:ext cx="1013460" cy="85149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2903" b="92258" l="27673" r="78616">
                        <a14:foregroundMark x1="44654" y1="93548" x2="44654" y2="93548"/>
                        <a14:foregroundMark x1="61006" y1="24516" x2="61006" y2="24516"/>
                        <a14:foregroundMark x1="63522" y1="23226" x2="63522" y2="23226"/>
                        <a14:foregroundMark x1="68553" y1="25161" x2="68553" y2="25161"/>
                        <a14:foregroundMark x1="52201" y1="13548" x2="52201" y2="13548"/>
                        <a14:foregroundMark x1="78616" y1="36774" x2="78616" y2="367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89" t="10507" r="18099"/>
          <a:stretch/>
        </p:blipFill>
        <p:spPr>
          <a:xfrm>
            <a:off x="2286000" y="1714842"/>
            <a:ext cx="968597" cy="1408658"/>
          </a:xfrm>
          <a:prstGeom prst="rect">
            <a:avLst/>
          </a:prstGeom>
          <a:solidFill>
            <a:srgbClr val="000000">
              <a:shade val="95000"/>
            </a:srgbClr>
          </a:solidFill>
          <a:ln w="762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13" name="Arc 12"/>
          <p:cNvSpPr/>
          <p:nvPr/>
        </p:nvSpPr>
        <p:spPr>
          <a:xfrm>
            <a:off x="3111083" y="1371600"/>
            <a:ext cx="1840378" cy="722139"/>
          </a:xfrm>
          <a:prstGeom prst="arc">
            <a:avLst>
              <a:gd name="adj1" fmla="val 10779678"/>
              <a:gd name="adj2" fmla="val 369935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/>
          <p:cNvCxnSpPr>
            <a:stCxn id="15" idx="3"/>
          </p:cNvCxnSpPr>
          <p:nvPr/>
        </p:nvCxnSpPr>
        <p:spPr>
          <a:xfrm flipV="1">
            <a:off x="3254597" y="1981200"/>
            <a:ext cx="903720" cy="437971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4343400" y="1793966"/>
            <a:ext cx="890947" cy="550141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Down Arrow 22"/>
          <p:cNvSpPr/>
          <p:nvPr/>
        </p:nvSpPr>
        <p:spPr>
          <a:xfrm rot="20056647">
            <a:off x="4888668" y="1698290"/>
            <a:ext cx="201636" cy="191355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319" b="68956" l="10000" r="90000">
                        <a14:foregroundMark x1="52917" y1="65659" x2="52917" y2="65659"/>
                        <a14:foregroundMark x1="52500" y1="67033" x2="52500" y2="67033"/>
                        <a14:foregroundMark x1="52917" y1="32418" x2="52917" y2="32418"/>
                        <a14:foregroundMark x1="54167" y1="32418" x2="54167" y2="32418"/>
                        <a14:foregroundMark x1="54167" y1="29121" x2="54167" y2="29121"/>
                        <a14:foregroundMark x1="47917" y1="62637" x2="47917" y2="62637"/>
                        <a14:foregroundMark x1="61250" y1="62637" x2="61250" y2="62637"/>
                        <a14:foregroundMark x1="62917" y1="62088" x2="62917" y2="62088"/>
                        <a14:foregroundMark x1="60417" y1="57692" x2="60417" y2="57692"/>
                        <a14:foregroundMark x1="62500" y1="50000" x2="62500" y2="50000"/>
                        <a14:foregroundMark x1="65833" y1="51648" x2="65833" y2="51648"/>
                        <a14:foregroundMark x1="52917" y1="49725" x2="52917" y2="49725"/>
                        <a14:foregroundMark x1="52917" y1="46703" x2="52917" y2="46703"/>
                        <a14:foregroundMark x1="49583" y1="47802" x2="49583" y2="47802"/>
                        <a14:foregroundMark x1="50000" y1="54396" x2="50000" y2="54396"/>
                        <a14:foregroundMark x1="48750" y1="58791" x2="48750" y2="58791"/>
                        <a14:foregroundMark x1="59167" y1="65110" x2="59167" y2="65110"/>
                        <a14:foregroundMark x1="53750" y1="68956" x2="53750" y2="68956"/>
                        <a14:foregroundMark x1="56250" y1="35440" x2="56250" y2="35440"/>
                        <a14:foregroundMark x1="57500" y1="38187" x2="57500" y2="38187"/>
                        <a14:foregroundMark x1="56250" y1="42308" x2="56250" y2="42308"/>
                        <a14:foregroundMark x1="50833" y1="14835" x2="50833" y2="14835"/>
                        <a14:foregroundMark x1="54583" y1="15934" x2="54583" y2="15934"/>
                        <a14:backgroundMark x1="37917" y1="31319" x2="37917" y2="31319"/>
                        <a14:backgroundMark x1="74167" y1="31319" x2="74167" y2="31319"/>
                        <a14:backgroundMark x1="73333" y1="41209" x2="73333" y2="41209"/>
                        <a14:backgroundMark x1="75000" y1="53846" x2="75000" y2="53846"/>
                        <a14:backgroundMark x1="69583" y1="61538" x2="69583" y2="61538"/>
                        <a14:backgroundMark x1="33750" y1="55495" x2="33750" y2="55495"/>
                        <a14:backgroundMark x1="30417" y1="40934" x2="30417" y2="40934"/>
                        <a14:backgroundMark x1="40417" y1="38736" x2="40417" y2="38736"/>
                        <a14:backgroundMark x1="45417" y1="37912" x2="45417" y2="37912"/>
                        <a14:backgroundMark x1="49167" y1="39286" x2="49167" y2="39286"/>
                        <a14:backgroundMark x1="58750" y1="12912" x2="58750" y2="12912"/>
                        <a14:backgroundMark x1="61250" y1="15385" x2="61250" y2="15385"/>
                        <a14:backgroundMark x1="63333" y1="20330" x2="63333" y2="20330"/>
                        <a14:backgroundMark x1="61250" y1="59890" x2="61250" y2="59890"/>
                        <a14:backgroundMark x1="61667" y1="64286" x2="61667" y2="64286"/>
                        <a14:backgroundMark x1="62500" y1="52198" x2="62500" y2="52198"/>
                        <a14:backgroundMark x1="57083" y1="64560" x2="57083" y2="64560"/>
                        <a14:backgroundMark x1="59583" y1="62637" x2="59583" y2="62637"/>
                        <a14:backgroundMark x1="50833" y1="62637" x2="50833" y2="62637"/>
                        <a14:backgroundMark x1="49167" y1="66209" x2="49167" y2="66209"/>
                        <a14:backgroundMark x1="52500" y1="54396" x2="52500" y2="54396"/>
                        <a14:backgroundMark x1="51667" y1="57967" x2="51667" y2="57967"/>
                        <a14:backgroundMark x1="38750" y1="23077" x2="38750" y2="23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340" t="11382" r="34992" b="36980"/>
          <a:stretch/>
        </p:blipFill>
        <p:spPr>
          <a:xfrm>
            <a:off x="4038600" y="1954399"/>
            <a:ext cx="447041" cy="2160401"/>
          </a:xfrm>
          <a:prstGeom prst="rect">
            <a:avLst/>
          </a:prstGeom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-36759"/>
            <a:ext cx="1828800" cy="180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Connector 3"/>
          <p:cNvCxnSpPr>
            <a:endCxn id="24" idx="2"/>
          </p:cNvCxnSpPr>
          <p:nvPr/>
        </p:nvCxnSpPr>
        <p:spPr>
          <a:xfrm>
            <a:off x="4158317" y="2158414"/>
            <a:ext cx="103804" cy="1956386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262120" y="2825925"/>
            <a:ext cx="972226" cy="1136475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5335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75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23" grpId="0" animBg="1"/>
      <p:bldP spid="23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423</TotalTime>
  <Words>251</Words>
  <Application>Microsoft Office PowerPoint</Application>
  <PresentationFormat>On-screen Show (4:3)</PresentationFormat>
  <Paragraphs>43</Paragraphs>
  <Slides>11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The Brain</vt:lpstr>
      <vt:lpstr>How do Different Parts of the Brain, which is an organ that serves as the command center, Work Inside the Body?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do Different Parts of the Brain, which is an organ that serves as the command center, Work Inside the Body?</vt:lpstr>
      <vt:lpstr>PowerPoint Presentation</vt:lpstr>
    </vt:vector>
  </TitlesOfParts>
  <Company>Central Bucks School District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Katelynn Castillo</dc:creator>
  <cp:lastModifiedBy>JAFFE, JASON</cp:lastModifiedBy>
  <cp:revision>52</cp:revision>
  <dcterms:created xsi:type="dcterms:W3CDTF">2013-02-26T18:39:23Z</dcterms:created>
  <dcterms:modified xsi:type="dcterms:W3CDTF">2013-11-18T00:45:38Z</dcterms:modified>
</cp:coreProperties>
</file>