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60" r:id="rId6"/>
    <p:sldId id="266" r:id="rId7"/>
    <p:sldId id="263" r:id="rId8"/>
    <p:sldId id="267" r:id="rId9"/>
    <p:sldId id="258" r:id="rId10"/>
    <p:sldId id="259" r:id="rId11"/>
    <p:sldId id="257" r:id="rId12"/>
    <p:sldId id="265" r:id="rId13"/>
    <p:sldId id="262" r:id="rId14"/>
    <p:sldId id="264"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B61CBC-5682-498D-9DDF-EB35C00391B6}" v="337" dt="2021-10-14T11:06:41.783"/>
    <p1510:client id="{81AC5818-7EB7-4D22-87BA-4775C8C67C14}" v="5" dt="2021-10-13T12:26:06.415"/>
    <p1510:client id="{CD5D22DD-D15C-4C1C-B358-73637D4C484B}" v="7" dt="2021-10-13T16:10:18.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116" autoAdjust="0"/>
  </p:normalViewPr>
  <p:slideViewPr>
    <p:cSldViewPr snapToGrid="0">
      <p:cViewPr varScale="1">
        <p:scale>
          <a:sx n="36" d="100"/>
          <a:sy n="36" d="100"/>
        </p:scale>
        <p:origin x="182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3B6E3E-26A0-432E-BA52-0ADCEDEE30A8}"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99073DD5-00B7-4021-914F-DEED80EBDA69}">
      <dgm:prSet/>
      <dgm:spPr/>
      <dgm:t>
        <a:bodyPr/>
        <a:lstStyle/>
        <a:p>
          <a:r>
            <a:rPr lang="en-US">
              <a:latin typeface="Bodoni MT"/>
            </a:rPr>
            <a:t>“Real Talk” – Engaging your teens in conversation</a:t>
          </a:r>
        </a:p>
      </dgm:t>
    </dgm:pt>
    <dgm:pt modelId="{F7EC3C93-4D4A-451C-9CB3-C3949DA343EF}" type="parTrans" cxnId="{95BF87BD-7D96-4E6A-9125-99AD9C790DA0}">
      <dgm:prSet/>
      <dgm:spPr/>
      <dgm:t>
        <a:bodyPr/>
        <a:lstStyle/>
        <a:p>
          <a:endParaRPr lang="en-US"/>
        </a:p>
      </dgm:t>
    </dgm:pt>
    <dgm:pt modelId="{A5125801-D0A7-44B0-B986-E97CE4ABAF17}" type="sibTrans" cxnId="{95BF87BD-7D96-4E6A-9125-99AD9C790DA0}">
      <dgm:prSet/>
      <dgm:spPr/>
      <dgm:t>
        <a:bodyPr/>
        <a:lstStyle/>
        <a:p>
          <a:endParaRPr lang="en-US"/>
        </a:p>
      </dgm:t>
    </dgm:pt>
    <dgm:pt modelId="{AB984D5B-94F8-4503-BFB8-C473B401D11F}">
      <dgm:prSet/>
      <dgm:spPr/>
      <dgm:t>
        <a:bodyPr/>
        <a:lstStyle/>
        <a:p>
          <a:pPr rtl="0"/>
          <a:r>
            <a:rPr lang="en-US">
              <a:latin typeface="Bodoni MT"/>
            </a:rPr>
            <a:t>Cell phone use (putting them away at night/ limit time)</a:t>
          </a:r>
        </a:p>
      </dgm:t>
    </dgm:pt>
    <dgm:pt modelId="{07E135A0-2F49-4A33-A219-DCFE5076CE4A}" type="parTrans" cxnId="{3D8EE60A-E907-4F65-9C7F-3571C06CE0D8}">
      <dgm:prSet/>
      <dgm:spPr/>
      <dgm:t>
        <a:bodyPr/>
        <a:lstStyle/>
        <a:p>
          <a:endParaRPr lang="en-US"/>
        </a:p>
      </dgm:t>
    </dgm:pt>
    <dgm:pt modelId="{BAE2634C-D785-46AA-8951-EE33F426B659}" type="sibTrans" cxnId="{3D8EE60A-E907-4F65-9C7F-3571C06CE0D8}">
      <dgm:prSet/>
      <dgm:spPr/>
      <dgm:t>
        <a:bodyPr/>
        <a:lstStyle/>
        <a:p>
          <a:endParaRPr lang="en-US"/>
        </a:p>
      </dgm:t>
    </dgm:pt>
    <dgm:pt modelId="{104FA5DF-68DB-4C14-8C4D-3008DCB66E16}">
      <dgm:prSet/>
      <dgm:spPr/>
      <dgm:t>
        <a:bodyPr/>
        <a:lstStyle/>
        <a:p>
          <a:r>
            <a:rPr lang="en-US">
              <a:latin typeface="Bodoni MT"/>
            </a:rPr>
            <a:t>Vaping</a:t>
          </a:r>
        </a:p>
      </dgm:t>
    </dgm:pt>
    <dgm:pt modelId="{454E7818-AAF8-4D15-A37C-C066E5AD1426}" type="parTrans" cxnId="{39A85D61-B01E-43EB-9DA8-DB862BD2BEC0}">
      <dgm:prSet/>
      <dgm:spPr/>
      <dgm:t>
        <a:bodyPr/>
        <a:lstStyle/>
        <a:p>
          <a:endParaRPr lang="en-US"/>
        </a:p>
      </dgm:t>
    </dgm:pt>
    <dgm:pt modelId="{DA2C21C0-F483-43DD-A8CE-FA585254D380}" type="sibTrans" cxnId="{39A85D61-B01E-43EB-9DA8-DB862BD2BEC0}">
      <dgm:prSet/>
      <dgm:spPr/>
      <dgm:t>
        <a:bodyPr/>
        <a:lstStyle/>
        <a:p>
          <a:endParaRPr lang="en-US"/>
        </a:p>
      </dgm:t>
    </dgm:pt>
    <dgm:pt modelId="{E8FABDEB-FE94-4245-B1B3-FE5A44D0D79E}">
      <dgm:prSet/>
      <dgm:spPr/>
      <dgm:t>
        <a:bodyPr/>
        <a:lstStyle/>
        <a:p>
          <a:r>
            <a:rPr lang="en-US">
              <a:latin typeface="Bodoni MT"/>
            </a:rPr>
            <a:t>Drugs &amp; Alcohol</a:t>
          </a:r>
        </a:p>
      </dgm:t>
    </dgm:pt>
    <dgm:pt modelId="{4BCD07DC-D6A1-4586-83A1-B95D0763E668}" type="parTrans" cxnId="{CB9AF5C7-A581-4D66-94BE-A6A0DDC8B715}">
      <dgm:prSet/>
      <dgm:spPr/>
      <dgm:t>
        <a:bodyPr/>
        <a:lstStyle/>
        <a:p>
          <a:endParaRPr lang="en-US"/>
        </a:p>
      </dgm:t>
    </dgm:pt>
    <dgm:pt modelId="{EA130EF3-804A-49E6-AEF3-99C8CB3ADA09}" type="sibTrans" cxnId="{CB9AF5C7-A581-4D66-94BE-A6A0DDC8B715}">
      <dgm:prSet/>
      <dgm:spPr/>
      <dgm:t>
        <a:bodyPr/>
        <a:lstStyle/>
        <a:p>
          <a:endParaRPr lang="en-US"/>
        </a:p>
      </dgm:t>
    </dgm:pt>
    <dgm:pt modelId="{B97258C3-F4DE-4F06-88A4-390AD24B4C0A}">
      <dgm:prSet/>
      <dgm:spPr/>
      <dgm:t>
        <a:bodyPr/>
        <a:lstStyle/>
        <a:p>
          <a:r>
            <a:rPr lang="en-US" dirty="0">
              <a:latin typeface="Bodoni MT"/>
            </a:rPr>
            <a:t>Making good decisions</a:t>
          </a:r>
        </a:p>
      </dgm:t>
    </dgm:pt>
    <dgm:pt modelId="{4331A1EA-0A0C-4802-B329-A83DA7DF7691}" type="parTrans" cxnId="{22EE5E78-3767-44D6-BE33-A5D67286C973}">
      <dgm:prSet/>
      <dgm:spPr/>
      <dgm:t>
        <a:bodyPr/>
        <a:lstStyle/>
        <a:p>
          <a:endParaRPr lang="en-US"/>
        </a:p>
      </dgm:t>
    </dgm:pt>
    <dgm:pt modelId="{8B3BDA7E-37E8-41EF-B76B-7ED94BBB3FCA}" type="sibTrans" cxnId="{22EE5E78-3767-44D6-BE33-A5D67286C973}">
      <dgm:prSet/>
      <dgm:spPr/>
      <dgm:t>
        <a:bodyPr/>
        <a:lstStyle/>
        <a:p>
          <a:endParaRPr lang="en-US"/>
        </a:p>
      </dgm:t>
    </dgm:pt>
    <dgm:pt modelId="{F10CE79B-C434-4DD1-81CA-4017B3122001}">
      <dgm:prSet/>
      <dgm:spPr/>
      <dgm:t>
        <a:bodyPr/>
        <a:lstStyle/>
        <a:p>
          <a:r>
            <a:rPr lang="en-US">
              <a:latin typeface="Bodoni MT"/>
            </a:rPr>
            <a:t>Preparing your teen now for the future</a:t>
          </a:r>
        </a:p>
      </dgm:t>
    </dgm:pt>
    <dgm:pt modelId="{A500AA46-50B1-48B6-B049-2FC1D2ADB17D}" type="parTrans" cxnId="{A3DB07E1-9512-47C2-9784-936B542CEBF8}">
      <dgm:prSet/>
      <dgm:spPr/>
      <dgm:t>
        <a:bodyPr/>
        <a:lstStyle/>
        <a:p>
          <a:endParaRPr lang="en-US"/>
        </a:p>
      </dgm:t>
    </dgm:pt>
    <dgm:pt modelId="{6DB98183-434A-41F9-B218-B8080888B39A}" type="sibTrans" cxnId="{A3DB07E1-9512-47C2-9784-936B542CEBF8}">
      <dgm:prSet/>
      <dgm:spPr/>
      <dgm:t>
        <a:bodyPr/>
        <a:lstStyle/>
        <a:p>
          <a:endParaRPr lang="en-US"/>
        </a:p>
      </dgm:t>
    </dgm:pt>
    <dgm:pt modelId="{45A5DD73-E887-407F-8BE2-A1A56E17BDB6}">
      <dgm:prSet/>
      <dgm:spPr/>
      <dgm:t>
        <a:bodyPr/>
        <a:lstStyle/>
        <a:p>
          <a:r>
            <a:rPr lang="en-US">
              <a:latin typeface="Bodoni MT"/>
            </a:rPr>
            <a:t>Attendance/Being on Time</a:t>
          </a:r>
        </a:p>
      </dgm:t>
    </dgm:pt>
    <dgm:pt modelId="{80825734-D54D-4B6E-A43B-419911F67CDA}" type="parTrans" cxnId="{92908183-1808-4639-AF14-87A607C3942B}">
      <dgm:prSet/>
      <dgm:spPr/>
      <dgm:t>
        <a:bodyPr/>
        <a:lstStyle/>
        <a:p>
          <a:endParaRPr lang="en-US"/>
        </a:p>
      </dgm:t>
    </dgm:pt>
    <dgm:pt modelId="{498921A8-6F51-4BA9-9195-A741DAD5D38E}" type="sibTrans" cxnId="{92908183-1808-4639-AF14-87A607C3942B}">
      <dgm:prSet/>
      <dgm:spPr/>
      <dgm:t>
        <a:bodyPr/>
        <a:lstStyle/>
        <a:p>
          <a:endParaRPr lang="en-US"/>
        </a:p>
      </dgm:t>
    </dgm:pt>
    <dgm:pt modelId="{B4FBA919-06B6-47B2-9EDB-05EF60FAC780}">
      <dgm:prSet/>
      <dgm:spPr/>
      <dgm:t>
        <a:bodyPr/>
        <a:lstStyle/>
        <a:p>
          <a:r>
            <a:rPr lang="en-US">
              <a:latin typeface="Bodoni MT"/>
            </a:rPr>
            <a:t>Self-Advocacy/Communication Skills</a:t>
          </a:r>
        </a:p>
      </dgm:t>
    </dgm:pt>
    <dgm:pt modelId="{684A6520-BCCB-4D1D-B1F9-0E9D91796126}" type="parTrans" cxnId="{D90EB0F1-432D-433E-8C95-A1415C5A10EF}">
      <dgm:prSet/>
      <dgm:spPr/>
      <dgm:t>
        <a:bodyPr/>
        <a:lstStyle/>
        <a:p>
          <a:endParaRPr lang="en-US"/>
        </a:p>
      </dgm:t>
    </dgm:pt>
    <dgm:pt modelId="{C9465363-8D93-43E3-9FBB-6463CE27356C}" type="sibTrans" cxnId="{D90EB0F1-432D-433E-8C95-A1415C5A10EF}">
      <dgm:prSet/>
      <dgm:spPr/>
      <dgm:t>
        <a:bodyPr/>
        <a:lstStyle/>
        <a:p>
          <a:endParaRPr lang="en-US"/>
        </a:p>
      </dgm:t>
    </dgm:pt>
    <dgm:pt modelId="{3762E990-61CD-426B-BF8F-F4EC523D4B20}">
      <dgm:prSet/>
      <dgm:spPr/>
      <dgm:t>
        <a:bodyPr/>
        <a:lstStyle/>
        <a:p>
          <a:r>
            <a:rPr lang="en-US">
              <a:latin typeface="Bodoni MT"/>
            </a:rPr>
            <a:t>Time-management/Organization</a:t>
          </a:r>
        </a:p>
      </dgm:t>
    </dgm:pt>
    <dgm:pt modelId="{3077EC21-218C-4D4F-9C91-172004292C43}" type="parTrans" cxnId="{A4B02932-9C57-48D2-8167-92FCEFB91CB8}">
      <dgm:prSet/>
      <dgm:spPr/>
      <dgm:t>
        <a:bodyPr/>
        <a:lstStyle/>
        <a:p>
          <a:endParaRPr lang="en-US"/>
        </a:p>
      </dgm:t>
    </dgm:pt>
    <dgm:pt modelId="{338889A1-46AE-4851-96AD-35BD21D20163}" type="sibTrans" cxnId="{A4B02932-9C57-48D2-8167-92FCEFB91CB8}">
      <dgm:prSet/>
      <dgm:spPr/>
      <dgm:t>
        <a:bodyPr/>
        <a:lstStyle/>
        <a:p>
          <a:endParaRPr lang="en-US"/>
        </a:p>
      </dgm:t>
    </dgm:pt>
    <dgm:pt modelId="{5DF94DCE-E2F7-4D34-BC3F-AF0AAA4D5817}">
      <dgm:prSet/>
      <dgm:spPr/>
      <dgm:t>
        <a:bodyPr/>
        <a:lstStyle/>
        <a:p>
          <a:r>
            <a:rPr lang="en-US">
              <a:latin typeface="Bodoni MT"/>
            </a:rPr>
            <a:t>Independence</a:t>
          </a:r>
        </a:p>
      </dgm:t>
    </dgm:pt>
    <dgm:pt modelId="{F9AFD210-B05D-447B-A49E-D9FEBC6B3426}" type="parTrans" cxnId="{E2467F7A-EDCA-4066-BA9F-1D26BA83C534}">
      <dgm:prSet/>
      <dgm:spPr/>
      <dgm:t>
        <a:bodyPr/>
        <a:lstStyle/>
        <a:p>
          <a:endParaRPr lang="en-US"/>
        </a:p>
      </dgm:t>
    </dgm:pt>
    <dgm:pt modelId="{81FAFADB-8A5A-4BD3-A63B-6343B3850731}" type="sibTrans" cxnId="{E2467F7A-EDCA-4066-BA9F-1D26BA83C534}">
      <dgm:prSet/>
      <dgm:spPr/>
      <dgm:t>
        <a:bodyPr/>
        <a:lstStyle/>
        <a:p>
          <a:endParaRPr lang="en-US"/>
        </a:p>
      </dgm:t>
    </dgm:pt>
    <dgm:pt modelId="{45E53238-FE75-4001-850C-18E9652D8086}">
      <dgm:prSet phldr="0"/>
      <dgm:spPr/>
      <dgm:t>
        <a:bodyPr/>
        <a:lstStyle/>
        <a:p>
          <a:pPr rtl="0"/>
          <a:r>
            <a:rPr lang="en-US">
              <a:latin typeface="Bodoni MT"/>
            </a:rPr>
            <a:t>Problem-Solving through challenges/discomfort (fight, not flight!)</a:t>
          </a:r>
        </a:p>
      </dgm:t>
    </dgm:pt>
    <dgm:pt modelId="{D434F5E0-9EAB-480F-ADB9-403DECEC59AA}" type="parTrans" cxnId="{F4D60398-4407-4D51-8F01-770C969B7537}">
      <dgm:prSet/>
      <dgm:spPr/>
    </dgm:pt>
    <dgm:pt modelId="{FC8CF6D5-952C-4A96-A777-FD2E0E4D40AA}" type="sibTrans" cxnId="{F4D60398-4407-4D51-8F01-770C969B7537}">
      <dgm:prSet/>
      <dgm:spPr/>
    </dgm:pt>
    <dgm:pt modelId="{BF616F7D-0E57-4391-91FA-91B7177DD039}">
      <dgm:prSet phldr="0"/>
      <dgm:spPr/>
      <dgm:t>
        <a:bodyPr/>
        <a:lstStyle/>
        <a:p>
          <a:pPr rtl="0"/>
          <a:r>
            <a:rPr lang="en-US">
              <a:latin typeface="Bodoni MT"/>
            </a:rPr>
            <a:t>Social Media Footprints</a:t>
          </a:r>
        </a:p>
      </dgm:t>
    </dgm:pt>
    <dgm:pt modelId="{3776D13F-19FD-4537-8D24-066880C040E5}" type="parTrans" cxnId="{601C3FBD-22EC-4CF2-B3CC-4BFC2AD5223A}">
      <dgm:prSet/>
      <dgm:spPr/>
    </dgm:pt>
    <dgm:pt modelId="{A7A8E393-6755-451B-81FF-0C6B79CE8D3A}" type="sibTrans" cxnId="{601C3FBD-22EC-4CF2-B3CC-4BFC2AD5223A}">
      <dgm:prSet/>
      <dgm:spPr/>
    </dgm:pt>
    <dgm:pt modelId="{9F25B1C1-5EB5-46A1-BFFA-DDA4439704C1}">
      <dgm:prSet/>
      <dgm:spPr/>
      <dgm:t>
        <a:bodyPr/>
        <a:lstStyle/>
        <a:p>
          <a:r>
            <a:rPr lang="en-US" dirty="0">
              <a:latin typeface="Bodoni MT"/>
            </a:rPr>
            <a:t>Mental Health check ins</a:t>
          </a:r>
        </a:p>
      </dgm:t>
    </dgm:pt>
    <dgm:pt modelId="{01EE65C2-4971-47E7-8197-6B0A35D09B3A}" type="parTrans" cxnId="{05A603D7-D616-4A72-ABF7-73E82DB29507}">
      <dgm:prSet/>
      <dgm:spPr/>
    </dgm:pt>
    <dgm:pt modelId="{9F2BE107-A72E-443E-8AFD-BA8B96083172}" type="sibTrans" cxnId="{05A603D7-D616-4A72-ABF7-73E82DB29507}">
      <dgm:prSet/>
      <dgm:spPr/>
    </dgm:pt>
    <dgm:pt modelId="{CD8D1708-30E8-4819-9E90-72C8C88525B0}" type="pres">
      <dgm:prSet presAssocID="{B13B6E3E-26A0-432E-BA52-0ADCEDEE30A8}" presName="linear" presStyleCnt="0">
        <dgm:presLayoutVars>
          <dgm:animLvl val="lvl"/>
          <dgm:resizeHandles val="exact"/>
        </dgm:presLayoutVars>
      </dgm:prSet>
      <dgm:spPr/>
    </dgm:pt>
    <dgm:pt modelId="{91ED817A-7287-4C2C-A8A2-F49301098196}" type="pres">
      <dgm:prSet presAssocID="{99073DD5-00B7-4021-914F-DEED80EBDA69}" presName="parentText" presStyleLbl="node1" presStyleIdx="0" presStyleCnt="2">
        <dgm:presLayoutVars>
          <dgm:chMax val="0"/>
          <dgm:bulletEnabled val="1"/>
        </dgm:presLayoutVars>
      </dgm:prSet>
      <dgm:spPr/>
    </dgm:pt>
    <dgm:pt modelId="{E1ADB15A-D7E0-4CC1-8144-52B27D3CECF5}" type="pres">
      <dgm:prSet presAssocID="{99073DD5-00B7-4021-914F-DEED80EBDA69}" presName="childText" presStyleLbl="revTx" presStyleIdx="0" presStyleCnt="2">
        <dgm:presLayoutVars>
          <dgm:bulletEnabled val="1"/>
        </dgm:presLayoutVars>
      </dgm:prSet>
      <dgm:spPr/>
    </dgm:pt>
    <dgm:pt modelId="{3866EFB9-4419-47DF-B6CE-B3037AE5C33C}" type="pres">
      <dgm:prSet presAssocID="{F10CE79B-C434-4DD1-81CA-4017B3122001}" presName="parentText" presStyleLbl="node1" presStyleIdx="1" presStyleCnt="2">
        <dgm:presLayoutVars>
          <dgm:chMax val="0"/>
          <dgm:bulletEnabled val="1"/>
        </dgm:presLayoutVars>
      </dgm:prSet>
      <dgm:spPr/>
    </dgm:pt>
    <dgm:pt modelId="{09D4E097-F14D-46DB-8C9D-95B6F62DDDDD}" type="pres">
      <dgm:prSet presAssocID="{F10CE79B-C434-4DD1-81CA-4017B3122001}" presName="childText" presStyleLbl="revTx" presStyleIdx="1" presStyleCnt="2">
        <dgm:presLayoutVars>
          <dgm:bulletEnabled val="1"/>
        </dgm:presLayoutVars>
      </dgm:prSet>
      <dgm:spPr/>
    </dgm:pt>
  </dgm:ptLst>
  <dgm:cxnLst>
    <dgm:cxn modelId="{3D8EE60A-E907-4F65-9C7F-3571C06CE0D8}" srcId="{99073DD5-00B7-4021-914F-DEED80EBDA69}" destId="{AB984D5B-94F8-4503-BFB8-C473B401D11F}" srcOrd="0" destOrd="0" parTransId="{07E135A0-2F49-4A33-A219-DCFE5076CE4A}" sibTransId="{BAE2634C-D785-46AA-8951-EE33F426B659}"/>
    <dgm:cxn modelId="{7530A511-E124-4CC4-812C-9249748BEEF2}" type="presOf" srcId="{45A5DD73-E887-407F-8BE2-A1A56E17BDB6}" destId="{09D4E097-F14D-46DB-8C9D-95B6F62DDDDD}" srcOrd="0" destOrd="0" presId="urn:microsoft.com/office/officeart/2005/8/layout/vList2"/>
    <dgm:cxn modelId="{19833913-9B8E-4301-A5FE-1E14315E2F0E}" type="presOf" srcId="{3762E990-61CD-426B-BF8F-F4EC523D4B20}" destId="{09D4E097-F14D-46DB-8C9D-95B6F62DDDDD}" srcOrd="0" destOrd="2" presId="urn:microsoft.com/office/officeart/2005/8/layout/vList2"/>
    <dgm:cxn modelId="{66C13916-2417-4084-8C00-61E97CAF2504}" type="presOf" srcId="{BF616F7D-0E57-4391-91FA-91B7177DD039}" destId="{E1ADB15A-D7E0-4CC1-8144-52B27D3CECF5}" srcOrd="0" destOrd="3" presId="urn:microsoft.com/office/officeart/2005/8/layout/vList2"/>
    <dgm:cxn modelId="{602CBE2C-3C86-4F28-A7DE-787CEC0998B0}" type="presOf" srcId="{9F25B1C1-5EB5-46A1-BFFA-DDA4439704C1}" destId="{E1ADB15A-D7E0-4CC1-8144-52B27D3CECF5}" srcOrd="0" destOrd="5" presId="urn:microsoft.com/office/officeart/2005/8/layout/vList2"/>
    <dgm:cxn modelId="{AFFBCC2C-A930-4F6A-A013-85498A420BA0}" type="presOf" srcId="{E8FABDEB-FE94-4245-B1B3-FE5A44D0D79E}" destId="{E1ADB15A-D7E0-4CC1-8144-52B27D3CECF5}" srcOrd="0" destOrd="2" presId="urn:microsoft.com/office/officeart/2005/8/layout/vList2"/>
    <dgm:cxn modelId="{A4B02932-9C57-48D2-8167-92FCEFB91CB8}" srcId="{F10CE79B-C434-4DD1-81CA-4017B3122001}" destId="{3762E990-61CD-426B-BF8F-F4EC523D4B20}" srcOrd="2" destOrd="0" parTransId="{3077EC21-218C-4D4F-9C91-172004292C43}" sibTransId="{338889A1-46AE-4851-96AD-35BD21D20163}"/>
    <dgm:cxn modelId="{3159573B-2E90-4F8C-AC13-CF5EC2469F77}" type="presOf" srcId="{5DF94DCE-E2F7-4D34-BC3F-AF0AAA4D5817}" destId="{09D4E097-F14D-46DB-8C9D-95B6F62DDDDD}" srcOrd="0" destOrd="3" presId="urn:microsoft.com/office/officeart/2005/8/layout/vList2"/>
    <dgm:cxn modelId="{39A85D61-B01E-43EB-9DA8-DB862BD2BEC0}" srcId="{99073DD5-00B7-4021-914F-DEED80EBDA69}" destId="{104FA5DF-68DB-4C14-8C4D-3008DCB66E16}" srcOrd="1" destOrd="0" parTransId="{454E7818-AAF8-4D15-A37C-C066E5AD1426}" sibTransId="{DA2C21C0-F483-43DD-A8CE-FA585254D380}"/>
    <dgm:cxn modelId="{50F2E545-6243-4BA8-8298-C33782728E83}" type="presOf" srcId="{AB984D5B-94F8-4503-BFB8-C473B401D11F}" destId="{E1ADB15A-D7E0-4CC1-8144-52B27D3CECF5}" srcOrd="0" destOrd="0" presId="urn:microsoft.com/office/officeart/2005/8/layout/vList2"/>
    <dgm:cxn modelId="{73D4D948-EFB4-491C-8E18-D0A6CAA93FB8}" type="presOf" srcId="{104FA5DF-68DB-4C14-8C4D-3008DCB66E16}" destId="{E1ADB15A-D7E0-4CC1-8144-52B27D3CECF5}" srcOrd="0" destOrd="1" presId="urn:microsoft.com/office/officeart/2005/8/layout/vList2"/>
    <dgm:cxn modelId="{0472806B-4219-494C-9B21-CC533B6AB65B}" type="presOf" srcId="{B97258C3-F4DE-4F06-88A4-390AD24B4C0A}" destId="{E1ADB15A-D7E0-4CC1-8144-52B27D3CECF5}" srcOrd="0" destOrd="4" presId="urn:microsoft.com/office/officeart/2005/8/layout/vList2"/>
    <dgm:cxn modelId="{7F81676C-1505-4878-AF3E-B9116E24EEC2}" type="presOf" srcId="{B4FBA919-06B6-47B2-9EDB-05EF60FAC780}" destId="{09D4E097-F14D-46DB-8C9D-95B6F62DDDDD}" srcOrd="0" destOrd="1" presId="urn:microsoft.com/office/officeart/2005/8/layout/vList2"/>
    <dgm:cxn modelId="{843C5556-F4A9-47B7-9E15-4846B3F365C8}" type="presOf" srcId="{B13B6E3E-26A0-432E-BA52-0ADCEDEE30A8}" destId="{CD8D1708-30E8-4819-9E90-72C8C88525B0}" srcOrd="0" destOrd="0" presId="urn:microsoft.com/office/officeart/2005/8/layout/vList2"/>
    <dgm:cxn modelId="{22EE5E78-3767-44D6-BE33-A5D67286C973}" srcId="{99073DD5-00B7-4021-914F-DEED80EBDA69}" destId="{B97258C3-F4DE-4F06-88A4-390AD24B4C0A}" srcOrd="4" destOrd="0" parTransId="{4331A1EA-0A0C-4802-B329-A83DA7DF7691}" sibTransId="{8B3BDA7E-37E8-41EF-B76B-7ED94BBB3FCA}"/>
    <dgm:cxn modelId="{E2467F7A-EDCA-4066-BA9F-1D26BA83C534}" srcId="{F10CE79B-C434-4DD1-81CA-4017B3122001}" destId="{5DF94DCE-E2F7-4D34-BC3F-AF0AAA4D5817}" srcOrd="3" destOrd="0" parTransId="{F9AFD210-B05D-447B-A49E-D9FEBC6B3426}" sibTransId="{81FAFADB-8A5A-4BD3-A63B-6343B3850731}"/>
    <dgm:cxn modelId="{92908183-1808-4639-AF14-87A607C3942B}" srcId="{F10CE79B-C434-4DD1-81CA-4017B3122001}" destId="{45A5DD73-E887-407F-8BE2-A1A56E17BDB6}" srcOrd="0" destOrd="0" parTransId="{80825734-D54D-4B6E-A43B-419911F67CDA}" sibTransId="{498921A8-6F51-4BA9-9195-A741DAD5D38E}"/>
    <dgm:cxn modelId="{F4D60398-4407-4D51-8F01-770C969B7537}" srcId="{F10CE79B-C434-4DD1-81CA-4017B3122001}" destId="{45E53238-FE75-4001-850C-18E9652D8086}" srcOrd="4" destOrd="0" parTransId="{D434F5E0-9EAB-480F-ADB9-403DECEC59AA}" sibTransId="{FC8CF6D5-952C-4A96-A777-FD2E0E4D40AA}"/>
    <dgm:cxn modelId="{14F643B5-725A-419A-8BE8-6A89202D27D6}" type="presOf" srcId="{45E53238-FE75-4001-850C-18E9652D8086}" destId="{09D4E097-F14D-46DB-8C9D-95B6F62DDDDD}" srcOrd="0" destOrd="4" presId="urn:microsoft.com/office/officeart/2005/8/layout/vList2"/>
    <dgm:cxn modelId="{601C3FBD-22EC-4CF2-B3CC-4BFC2AD5223A}" srcId="{99073DD5-00B7-4021-914F-DEED80EBDA69}" destId="{BF616F7D-0E57-4391-91FA-91B7177DD039}" srcOrd="3" destOrd="0" parTransId="{3776D13F-19FD-4537-8D24-066880C040E5}" sibTransId="{A7A8E393-6755-451B-81FF-0C6B79CE8D3A}"/>
    <dgm:cxn modelId="{95BF87BD-7D96-4E6A-9125-99AD9C790DA0}" srcId="{B13B6E3E-26A0-432E-BA52-0ADCEDEE30A8}" destId="{99073DD5-00B7-4021-914F-DEED80EBDA69}" srcOrd="0" destOrd="0" parTransId="{F7EC3C93-4D4A-451C-9CB3-C3949DA343EF}" sibTransId="{A5125801-D0A7-44B0-B986-E97CE4ABAF17}"/>
    <dgm:cxn modelId="{CB9AF5C7-A581-4D66-94BE-A6A0DDC8B715}" srcId="{99073DD5-00B7-4021-914F-DEED80EBDA69}" destId="{E8FABDEB-FE94-4245-B1B3-FE5A44D0D79E}" srcOrd="2" destOrd="0" parTransId="{4BCD07DC-D6A1-4586-83A1-B95D0763E668}" sibTransId="{EA130EF3-804A-49E6-AEF3-99C8CB3ADA09}"/>
    <dgm:cxn modelId="{05A603D7-D616-4A72-ABF7-73E82DB29507}" srcId="{99073DD5-00B7-4021-914F-DEED80EBDA69}" destId="{9F25B1C1-5EB5-46A1-BFFA-DDA4439704C1}" srcOrd="5" destOrd="0" parTransId="{01EE65C2-4971-47E7-8197-6B0A35D09B3A}" sibTransId="{9F2BE107-A72E-443E-8AFD-BA8B96083172}"/>
    <dgm:cxn modelId="{5B2885DC-21E6-49B8-A4E5-1D6222EAB7CB}" type="presOf" srcId="{F10CE79B-C434-4DD1-81CA-4017B3122001}" destId="{3866EFB9-4419-47DF-B6CE-B3037AE5C33C}" srcOrd="0" destOrd="0" presId="urn:microsoft.com/office/officeart/2005/8/layout/vList2"/>
    <dgm:cxn modelId="{26652DDF-01D2-411D-A5A7-6E3BC502E8DF}" type="presOf" srcId="{99073DD5-00B7-4021-914F-DEED80EBDA69}" destId="{91ED817A-7287-4C2C-A8A2-F49301098196}" srcOrd="0" destOrd="0" presId="urn:microsoft.com/office/officeart/2005/8/layout/vList2"/>
    <dgm:cxn modelId="{A3DB07E1-9512-47C2-9784-936B542CEBF8}" srcId="{B13B6E3E-26A0-432E-BA52-0ADCEDEE30A8}" destId="{F10CE79B-C434-4DD1-81CA-4017B3122001}" srcOrd="1" destOrd="0" parTransId="{A500AA46-50B1-48B6-B049-2FC1D2ADB17D}" sibTransId="{6DB98183-434A-41F9-B218-B8080888B39A}"/>
    <dgm:cxn modelId="{D90EB0F1-432D-433E-8C95-A1415C5A10EF}" srcId="{F10CE79B-C434-4DD1-81CA-4017B3122001}" destId="{B4FBA919-06B6-47B2-9EDB-05EF60FAC780}" srcOrd="1" destOrd="0" parTransId="{684A6520-BCCB-4D1D-B1F9-0E9D91796126}" sibTransId="{C9465363-8D93-43E3-9FBB-6463CE27356C}"/>
    <dgm:cxn modelId="{6C70FAED-B970-4252-BC2B-2BCEECEC9A07}" type="presParOf" srcId="{CD8D1708-30E8-4819-9E90-72C8C88525B0}" destId="{91ED817A-7287-4C2C-A8A2-F49301098196}" srcOrd="0" destOrd="0" presId="urn:microsoft.com/office/officeart/2005/8/layout/vList2"/>
    <dgm:cxn modelId="{DD4364DB-89E5-49E1-88D2-9AE8B27A6CDB}" type="presParOf" srcId="{CD8D1708-30E8-4819-9E90-72C8C88525B0}" destId="{E1ADB15A-D7E0-4CC1-8144-52B27D3CECF5}" srcOrd="1" destOrd="0" presId="urn:microsoft.com/office/officeart/2005/8/layout/vList2"/>
    <dgm:cxn modelId="{DF27300C-16BE-45AC-8A9A-1CCD783F799C}" type="presParOf" srcId="{CD8D1708-30E8-4819-9E90-72C8C88525B0}" destId="{3866EFB9-4419-47DF-B6CE-B3037AE5C33C}" srcOrd="2" destOrd="0" presId="urn:microsoft.com/office/officeart/2005/8/layout/vList2"/>
    <dgm:cxn modelId="{23671156-8DFB-4247-A8F8-50CA21112009}" type="presParOf" srcId="{CD8D1708-30E8-4819-9E90-72C8C88525B0}" destId="{09D4E097-F14D-46DB-8C9D-95B6F62DDDD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979C48-9422-43EA-8845-3424795A1EFE}"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C056A454-EBF6-4CC8-ACA1-1EE211DB49B3}">
      <dgm:prSet/>
      <dgm:spPr/>
      <dgm:t>
        <a:bodyPr/>
        <a:lstStyle/>
        <a:p>
          <a:r>
            <a:rPr lang="en-US"/>
            <a:t>Instituted just three weeks ago</a:t>
          </a:r>
        </a:p>
      </dgm:t>
    </dgm:pt>
    <dgm:pt modelId="{D1489C09-124A-491A-A934-DC0339BC8D5B}" type="parTrans" cxnId="{888AAFA6-88F0-4F00-AB83-19E4B61FE472}">
      <dgm:prSet/>
      <dgm:spPr/>
      <dgm:t>
        <a:bodyPr/>
        <a:lstStyle/>
        <a:p>
          <a:endParaRPr lang="en-US"/>
        </a:p>
      </dgm:t>
    </dgm:pt>
    <dgm:pt modelId="{7CD90C7A-3CB6-477E-9A8A-45029BA00E8F}" type="sibTrans" cxnId="{888AAFA6-88F0-4F00-AB83-19E4B61FE472}">
      <dgm:prSet/>
      <dgm:spPr/>
      <dgm:t>
        <a:bodyPr/>
        <a:lstStyle/>
        <a:p>
          <a:endParaRPr lang="en-US"/>
        </a:p>
      </dgm:t>
    </dgm:pt>
    <dgm:pt modelId="{3CB58488-C71D-4593-93F3-CB5776D0CF4D}">
      <dgm:prSet/>
      <dgm:spPr/>
      <dgm:t>
        <a:bodyPr/>
        <a:lstStyle/>
        <a:p>
          <a:r>
            <a:rPr lang="en-US"/>
            <a:t>Learning curve</a:t>
          </a:r>
        </a:p>
      </dgm:t>
    </dgm:pt>
    <dgm:pt modelId="{19E7E15B-B0F6-4F5B-BE53-CB161C4198F4}" type="parTrans" cxnId="{CC117AAF-1D3B-4779-8DB5-8346E7C9F975}">
      <dgm:prSet/>
      <dgm:spPr/>
      <dgm:t>
        <a:bodyPr/>
        <a:lstStyle/>
        <a:p>
          <a:endParaRPr lang="en-US"/>
        </a:p>
      </dgm:t>
    </dgm:pt>
    <dgm:pt modelId="{DFA30CE3-4261-41BD-91C7-18AB701BB279}" type="sibTrans" cxnId="{CC117AAF-1D3B-4779-8DB5-8346E7C9F975}">
      <dgm:prSet/>
      <dgm:spPr/>
      <dgm:t>
        <a:bodyPr/>
        <a:lstStyle/>
        <a:p>
          <a:endParaRPr lang="en-US"/>
        </a:p>
      </dgm:t>
    </dgm:pt>
    <dgm:pt modelId="{AFB109EE-4CF2-483C-90DE-C5190FB9D056}">
      <dgm:prSet/>
      <dgm:spPr/>
      <dgm:t>
        <a:bodyPr/>
        <a:lstStyle/>
        <a:p>
          <a:r>
            <a:rPr lang="en-US"/>
            <a:t>Purpose</a:t>
          </a:r>
        </a:p>
      </dgm:t>
    </dgm:pt>
    <dgm:pt modelId="{5F4FA845-C961-478F-B29E-91A26B7B621C}" type="parTrans" cxnId="{D7E1CB23-BD2C-4EA8-8A8E-F65A9A1F15E6}">
      <dgm:prSet/>
      <dgm:spPr/>
      <dgm:t>
        <a:bodyPr/>
        <a:lstStyle/>
        <a:p>
          <a:endParaRPr lang="en-US"/>
        </a:p>
      </dgm:t>
    </dgm:pt>
    <dgm:pt modelId="{87788B43-9252-4E21-AF18-095EB3F9F79C}" type="sibTrans" cxnId="{D7E1CB23-BD2C-4EA8-8A8E-F65A9A1F15E6}">
      <dgm:prSet/>
      <dgm:spPr/>
      <dgm:t>
        <a:bodyPr/>
        <a:lstStyle/>
        <a:p>
          <a:endParaRPr lang="en-US"/>
        </a:p>
      </dgm:t>
    </dgm:pt>
    <dgm:pt modelId="{8343E71F-EDDE-4F3F-A211-AF0CE178E52A}">
      <dgm:prSet/>
      <dgm:spPr/>
      <dgm:t>
        <a:bodyPr/>
        <a:lstStyle/>
        <a:p>
          <a:r>
            <a:rPr lang="en-US"/>
            <a:t>SEW, Autonomy, Time Management, Academic Support, Time with Friends</a:t>
          </a:r>
        </a:p>
      </dgm:t>
    </dgm:pt>
    <dgm:pt modelId="{5472BF8D-AC5B-4B13-85C6-C065B61C3779}" type="parTrans" cxnId="{6420BCB7-3918-4A58-ACDF-4E6885CB2730}">
      <dgm:prSet/>
      <dgm:spPr/>
      <dgm:t>
        <a:bodyPr/>
        <a:lstStyle/>
        <a:p>
          <a:endParaRPr lang="en-US"/>
        </a:p>
      </dgm:t>
    </dgm:pt>
    <dgm:pt modelId="{8E88F8A0-696E-47D0-92B0-DC7A4350CC9F}" type="sibTrans" cxnId="{6420BCB7-3918-4A58-ACDF-4E6885CB2730}">
      <dgm:prSet/>
      <dgm:spPr/>
      <dgm:t>
        <a:bodyPr/>
        <a:lstStyle/>
        <a:p>
          <a:endParaRPr lang="en-US"/>
        </a:p>
      </dgm:t>
    </dgm:pt>
    <dgm:pt modelId="{5EBF7451-B710-438E-83C3-4DC7CD19C5EA}">
      <dgm:prSet/>
      <dgm:spPr/>
      <dgm:t>
        <a:bodyPr/>
        <a:lstStyle/>
        <a:p>
          <a:r>
            <a:rPr lang="en-US"/>
            <a:t>Guidance Lessons</a:t>
          </a:r>
        </a:p>
      </dgm:t>
    </dgm:pt>
    <dgm:pt modelId="{404D59A9-0894-4722-916F-1778022EA98E}" type="parTrans" cxnId="{1B4A3216-699F-4F01-ADFB-E11769D41B4D}">
      <dgm:prSet/>
      <dgm:spPr/>
      <dgm:t>
        <a:bodyPr/>
        <a:lstStyle/>
        <a:p>
          <a:endParaRPr lang="en-US"/>
        </a:p>
      </dgm:t>
    </dgm:pt>
    <dgm:pt modelId="{840269D0-7D60-42CF-857D-40F1CF9BB039}" type="sibTrans" cxnId="{1B4A3216-699F-4F01-ADFB-E11769D41B4D}">
      <dgm:prSet/>
      <dgm:spPr/>
      <dgm:t>
        <a:bodyPr/>
        <a:lstStyle/>
        <a:p>
          <a:endParaRPr lang="en-US"/>
        </a:p>
      </dgm:t>
    </dgm:pt>
    <dgm:pt modelId="{692837E1-1C18-4CA1-84AB-B97856409CB5}">
      <dgm:prSet/>
      <dgm:spPr/>
      <dgm:t>
        <a:bodyPr/>
        <a:lstStyle/>
        <a:p>
          <a:r>
            <a:rPr lang="en-US"/>
            <a:t>Standardized Testing</a:t>
          </a:r>
        </a:p>
      </dgm:t>
    </dgm:pt>
    <dgm:pt modelId="{C23B16B8-AB88-47EF-831A-E393DF29CD08}" type="parTrans" cxnId="{14C51C0A-746D-46A9-8C62-C33B742970CC}">
      <dgm:prSet/>
      <dgm:spPr/>
      <dgm:t>
        <a:bodyPr/>
        <a:lstStyle/>
        <a:p>
          <a:endParaRPr lang="en-US"/>
        </a:p>
      </dgm:t>
    </dgm:pt>
    <dgm:pt modelId="{D9DB2D07-7E87-48F8-83E3-82BC72A1C704}" type="sibTrans" cxnId="{14C51C0A-746D-46A9-8C62-C33B742970CC}">
      <dgm:prSet/>
      <dgm:spPr/>
      <dgm:t>
        <a:bodyPr/>
        <a:lstStyle/>
        <a:p>
          <a:endParaRPr lang="en-US"/>
        </a:p>
      </dgm:t>
    </dgm:pt>
    <dgm:pt modelId="{E7C64AF8-6C80-4845-9EA4-4BF9620EBAAE}">
      <dgm:prSet/>
      <dgm:spPr/>
      <dgm:t>
        <a:bodyPr/>
        <a:lstStyle/>
        <a:p>
          <a:r>
            <a:rPr lang="en-US"/>
            <a:t>AP Testing Q&amp;A</a:t>
          </a:r>
        </a:p>
      </dgm:t>
    </dgm:pt>
    <dgm:pt modelId="{5DD028D2-501B-42A0-83A5-546023D7DCE6}" type="parTrans" cxnId="{E097F42D-D86D-4562-AAD0-FECBBFFA02CD}">
      <dgm:prSet/>
      <dgm:spPr/>
      <dgm:t>
        <a:bodyPr/>
        <a:lstStyle/>
        <a:p>
          <a:endParaRPr lang="en-US"/>
        </a:p>
      </dgm:t>
    </dgm:pt>
    <dgm:pt modelId="{7B4254E7-1405-47CA-BA86-F82967DE124F}" type="sibTrans" cxnId="{E097F42D-D86D-4562-AAD0-FECBBFFA02CD}">
      <dgm:prSet/>
      <dgm:spPr/>
      <dgm:t>
        <a:bodyPr/>
        <a:lstStyle/>
        <a:p>
          <a:endParaRPr lang="en-US"/>
        </a:p>
      </dgm:t>
    </dgm:pt>
    <dgm:pt modelId="{3D2EE33B-1D81-4629-B3C4-C74DE50FE850}">
      <dgm:prSet/>
      <dgm:spPr/>
      <dgm:t>
        <a:bodyPr/>
        <a:lstStyle/>
        <a:p>
          <a:r>
            <a:rPr lang="en-US"/>
            <a:t>College Application Q&amp;A</a:t>
          </a:r>
        </a:p>
      </dgm:t>
    </dgm:pt>
    <dgm:pt modelId="{FE3A5BF4-A961-4482-8B5B-5597EDCC67E3}" type="parTrans" cxnId="{8D475DF5-766C-4DB8-86ED-ECC6AE826C27}">
      <dgm:prSet/>
      <dgm:spPr/>
      <dgm:t>
        <a:bodyPr/>
        <a:lstStyle/>
        <a:p>
          <a:endParaRPr lang="en-US"/>
        </a:p>
      </dgm:t>
    </dgm:pt>
    <dgm:pt modelId="{491E1868-E9F3-424B-9359-9F5F8DC5202F}" type="sibTrans" cxnId="{8D475DF5-766C-4DB8-86ED-ECC6AE826C27}">
      <dgm:prSet/>
      <dgm:spPr/>
      <dgm:t>
        <a:bodyPr/>
        <a:lstStyle/>
        <a:p>
          <a:endParaRPr lang="en-US"/>
        </a:p>
      </dgm:t>
    </dgm:pt>
    <dgm:pt modelId="{EC55CA02-B827-45E6-B348-1E539B0C7C3E}">
      <dgm:prSet/>
      <dgm:spPr/>
      <dgm:t>
        <a:bodyPr/>
        <a:lstStyle/>
        <a:p>
          <a:r>
            <a:rPr lang="en-US"/>
            <a:t>Gap Year Conversation</a:t>
          </a:r>
        </a:p>
      </dgm:t>
    </dgm:pt>
    <dgm:pt modelId="{936AB6B1-96D1-402A-9B8C-302A44E134C9}" type="parTrans" cxnId="{75822DB2-B4EC-4E4D-9776-29B46912C8DD}">
      <dgm:prSet/>
      <dgm:spPr/>
      <dgm:t>
        <a:bodyPr/>
        <a:lstStyle/>
        <a:p>
          <a:endParaRPr lang="en-US"/>
        </a:p>
      </dgm:t>
    </dgm:pt>
    <dgm:pt modelId="{98448C0C-E5B0-4946-8B6D-9D34605D6006}" type="sibTrans" cxnId="{75822DB2-B4EC-4E4D-9776-29B46912C8DD}">
      <dgm:prSet/>
      <dgm:spPr/>
      <dgm:t>
        <a:bodyPr/>
        <a:lstStyle/>
        <a:p>
          <a:endParaRPr lang="en-US"/>
        </a:p>
      </dgm:t>
    </dgm:pt>
    <dgm:pt modelId="{6FD3F387-16B9-4154-91A9-3038422EE1BD}">
      <dgm:prSet/>
      <dgm:spPr/>
      <dgm:t>
        <a:bodyPr/>
        <a:lstStyle/>
        <a:p>
          <a:r>
            <a:rPr lang="en-US"/>
            <a:t>SEL opportunities (mental health, culture, theme months)</a:t>
          </a:r>
        </a:p>
      </dgm:t>
    </dgm:pt>
    <dgm:pt modelId="{2BD6C7ED-B820-4680-8C77-A71BA189FFAC}" type="parTrans" cxnId="{D17EB63E-BD4D-4644-8DDD-7C788E3130DC}">
      <dgm:prSet/>
      <dgm:spPr/>
      <dgm:t>
        <a:bodyPr/>
        <a:lstStyle/>
        <a:p>
          <a:endParaRPr lang="en-US"/>
        </a:p>
      </dgm:t>
    </dgm:pt>
    <dgm:pt modelId="{B6E696C7-C7BC-4958-A682-37C7F63D29C9}" type="sibTrans" cxnId="{D17EB63E-BD4D-4644-8DDD-7C788E3130DC}">
      <dgm:prSet/>
      <dgm:spPr/>
      <dgm:t>
        <a:bodyPr/>
        <a:lstStyle/>
        <a:p>
          <a:endParaRPr lang="en-US"/>
        </a:p>
      </dgm:t>
    </dgm:pt>
    <dgm:pt modelId="{07228488-A802-4B39-A994-4DDBAA4A2465}" type="pres">
      <dgm:prSet presAssocID="{CA979C48-9422-43EA-8845-3424795A1EFE}" presName="linear" presStyleCnt="0">
        <dgm:presLayoutVars>
          <dgm:dir/>
          <dgm:animLvl val="lvl"/>
          <dgm:resizeHandles val="exact"/>
        </dgm:presLayoutVars>
      </dgm:prSet>
      <dgm:spPr/>
    </dgm:pt>
    <dgm:pt modelId="{0182AB00-C815-415C-AC00-3006539F5E19}" type="pres">
      <dgm:prSet presAssocID="{C056A454-EBF6-4CC8-ACA1-1EE211DB49B3}" presName="parentLin" presStyleCnt="0"/>
      <dgm:spPr/>
    </dgm:pt>
    <dgm:pt modelId="{7E3C4E42-AA8E-418F-8C55-36B6525A725C}" type="pres">
      <dgm:prSet presAssocID="{C056A454-EBF6-4CC8-ACA1-1EE211DB49B3}" presName="parentLeftMargin" presStyleLbl="node1" presStyleIdx="0" presStyleCnt="4"/>
      <dgm:spPr/>
    </dgm:pt>
    <dgm:pt modelId="{687D3024-6BFE-4561-8416-E71852F34529}" type="pres">
      <dgm:prSet presAssocID="{C056A454-EBF6-4CC8-ACA1-1EE211DB49B3}" presName="parentText" presStyleLbl="node1" presStyleIdx="0" presStyleCnt="4">
        <dgm:presLayoutVars>
          <dgm:chMax val="0"/>
          <dgm:bulletEnabled val="1"/>
        </dgm:presLayoutVars>
      </dgm:prSet>
      <dgm:spPr/>
    </dgm:pt>
    <dgm:pt modelId="{C1D4A1E2-37EE-47D1-91B1-DC569D1C4EA5}" type="pres">
      <dgm:prSet presAssocID="{C056A454-EBF6-4CC8-ACA1-1EE211DB49B3}" presName="negativeSpace" presStyleCnt="0"/>
      <dgm:spPr/>
    </dgm:pt>
    <dgm:pt modelId="{3481C5B8-5662-4033-AC13-F2B2A5D3FA0F}" type="pres">
      <dgm:prSet presAssocID="{C056A454-EBF6-4CC8-ACA1-1EE211DB49B3}" presName="childText" presStyleLbl="conFgAcc1" presStyleIdx="0" presStyleCnt="4">
        <dgm:presLayoutVars>
          <dgm:bulletEnabled val="1"/>
        </dgm:presLayoutVars>
      </dgm:prSet>
      <dgm:spPr/>
    </dgm:pt>
    <dgm:pt modelId="{DFBFCA43-0A5E-4A2D-825F-93DF590BEEE8}" type="pres">
      <dgm:prSet presAssocID="{7CD90C7A-3CB6-477E-9A8A-45029BA00E8F}" presName="spaceBetweenRectangles" presStyleCnt="0"/>
      <dgm:spPr/>
    </dgm:pt>
    <dgm:pt modelId="{B39AF958-B57E-4B26-911F-8A173E5C989D}" type="pres">
      <dgm:prSet presAssocID="{3CB58488-C71D-4593-93F3-CB5776D0CF4D}" presName="parentLin" presStyleCnt="0"/>
      <dgm:spPr/>
    </dgm:pt>
    <dgm:pt modelId="{9A57567D-A98B-4A91-9A55-263B119FE8A5}" type="pres">
      <dgm:prSet presAssocID="{3CB58488-C71D-4593-93F3-CB5776D0CF4D}" presName="parentLeftMargin" presStyleLbl="node1" presStyleIdx="0" presStyleCnt="4"/>
      <dgm:spPr/>
    </dgm:pt>
    <dgm:pt modelId="{9D754B6D-8A9F-4740-9F13-9B3A554E7EA2}" type="pres">
      <dgm:prSet presAssocID="{3CB58488-C71D-4593-93F3-CB5776D0CF4D}" presName="parentText" presStyleLbl="node1" presStyleIdx="1" presStyleCnt="4">
        <dgm:presLayoutVars>
          <dgm:chMax val="0"/>
          <dgm:bulletEnabled val="1"/>
        </dgm:presLayoutVars>
      </dgm:prSet>
      <dgm:spPr/>
    </dgm:pt>
    <dgm:pt modelId="{952B467B-057F-4E5D-9EB3-EA3F61EC931C}" type="pres">
      <dgm:prSet presAssocID="{3CB58488-C71D-4593-93F3-CB5776D0CF4D}" presName="negativeSpace" presStyleCnt="0"/>
      <dgm:spPr/>
    </dgm:pt>
    <dgm:pt modelId="{2D3CA836-7F46-4CCD-B459-F51E4484E951}" type="pres">
      <dgm:prSet presAssocID="{3CB58488-C71D-4593-93F3-CB5776D0CF4D}" presName="childText" presStyleLbl="conFgAcc1" presStyleIdx="1" presStyleCnt="4">
        <dgm:presLayoutVars>
          <dgm:bulletEnabled val="1"/>
        </dgm:presLayoutVars>
      </dgm:prSet>
      <dgm:spPr/>
    </dgm:pt>
    <dgm:pt modelId="{E91C5449-D57A-4802-AD2F-C1187562537D}" type="pres">
      <dgm:prSet presAssocID="{DFA30CE3-4261-41BD-91C7-18AB701BB279}" presName="spaceBetweenRectangles" presStyleCnt="0"/>
      <dgm:spPr/>
    </dgm:pt>
    <dgm:pt modelId="{5C32DDDF-2760-455C-9B6E-3269C88ADBD2}" type="pres">
      <dgm:prSet presAssocID="{AFB109EE-4CF2-483C-90DE-C5190FB9D056}" presName="parentLin" presStyleCnt="0"/>
      <dgm:spPr/>
    </dgm:pt>
    <dgm:pt modelId="{2B14DF5F-01D2-4705-8C13-DBEAC00F4F3E}" type="pres">
      <dgm:prSet presAssocID="{AFB109EE-4CF2-483C-90DE-C5190FB9D056}" presName="parentLeftMargin" presStyleLbl="node1" presStyleIdx="1" presStyleCnt="4"/>
      <dgm:spPr/>
    </dgm:pt>
    <dgm:pt modelId="{492D93C7-7907-4F72-98AF-14B8EE06D76A}" type="pres">
      <dgm:prSet presAssocID="{AFB109EE-4CF2-483C-90DE-C5190FB9D056}" presName="parentText" presStyleLbl="node1" presStyleIdx="2" presStyleCnt="4">
        <dgm:presLayoutVars>
          <dgm:chMax val="0"/>
          <dgm:bulletEnabled val="1"/>
        </dgm:presLayoutVars>
      </dgm:prSet>
      <dgm:spPr/>
    </dgm:pt>
    <dgm:pt modelId="{2370E467-F9B2-4BC4-BC04-D435D2A03568}" type="pres">
      <dgm:prSet presAssocID="{AFB109EE-4CF2-483C-90DE-C5190FB9D056}" presName="negativeSpace" presStyleCnt="0"/>
      <dgm:spPr/>
    </dgm:pt>
    <dgm:pt modelId="{1CACD7BD-25E8-4764-81CB-468D329699BA}" type="pres">
      <dgm:prSet presAssocID="{AFB109EE-4CF2-483C-90DE-C5190FB9D056}" presName="childText" presStyleLbl="conFgAcc1" presStyleIdx="2" presStyleCnt="4">
        <dgm:presLayoutVars>
          <dgm:bulletEnabled val="1"/>
        </dgm:presLayoutVars>
      </dgm:prSet>
      <dgm:spPr/>
    </dgm:pt>
    <dgm:pt modelId="{3774091D-582D-4A61-A523-63BF84F4E4B8}" type="pres">
      <dgm:prSet presAssocID="{87788B43-9252-4E21-AF18-095EB3F9F79C}" presName="spaceBetweenRectangles" presStyleCnt="0"/>
      <dgm:spPr/>
    </dgm:pt>
    <dgm:pt modelId="{88B20546-C3D2-4C97-A348-6FA282DA2ED5}" type="pres">
      <dgm:prSet presAssocID="{5EBF7451-B710-438E-83C3-4DC7CD19C5EA}" presName="parentLin" presStyleCnt="0"/>
      <dgm:spPr/>
    </dgm:pt>
    <dgm:pt modelId="{AFD36E80-DF5F-441D-BB63-D53DBA08395A}" type="pres">
      <dgm:prSet presAssocID="{5EBF7451-B710-438E-83C3-4DC7CD19C5EA}" presName="parentLeftMargin" presStyleLbl="node1" presStyleIdx="2" presStyleCnt="4"/>
      <dgm:spPr/>
    </dgm:pt>
    <dgm:pt modelId="{FE0088D6-E3C7-416C-83B5-93D32E998D3C}" type="pres">
      <dgm:prSet presAssocID="{5EBF7451-B710-438E-83C3-4DC7CD19C5EA}" presName="parentText" presStyleLbl="node1" presStyleIdx="3" presStyleCnt="4">
        <dgm:presLayoutVars>
          <dgm:chMax val="0"/>
          <dgm:bulletEnabled val="1"/>
        </dgm:presLayoutVars>
      </dgm:prSet>
      <dgm:spPr/>
    </dgm:pt>
    <dgm:pt modelId="{6D8993EA-3917-4F61-B3C2-2C538C2C7C05}" type="pres">
      <dgm:prSet presAssocID="{5EBF7451-B710-438E-83C3-4DC7CD19C5EA}" presName="negativeSpace" presStyleCnt="0"/>
      <dgm:spPr/>
    </dgm:pt>
    <dgm:pt modelId="{F8773FBA-6EAB-41F2-B60A-693FA5B8887B}" type="pres">
      <dgm:prSet presAssocID="{5EBF7451-B710-438E-83C3-4DC7CD19C5EA}" presName="childText" presStyleLbl="conFgAcc1" presStyleIdx="3" presStyleCnt="4">
        <dgm:presLayoutVars>
          <dgm:bulletEnabled val="1"/>
        </dgm:presLayoutVars>
      </dgm:prSet>
      <dgm:spPr/>
    </dgm:pt>
  </dgm:ptLst>
  <dgm:cxnLst>
    <dgm:cxn modelId="{14C51C0A-746D-46A9-8C62-C33B742970CC}" srcId="{5EBF7451-B710-438E-83C3-4DC7CD19C5EA}" destId="{692837E1-1C18-4CA1-84AB-B97856409CB5}" srcOrd="0" destOrd="0" parTransId="{C23B16B8-AB88-47EF-831A-E393DF29CD08}" sibTransId="{D9DB2D07-7E87-48F8-83E3-82BC72A1C704}"/>
    <dgm:cxn modelId="{76F9930D-B3BC-444D-895C-60E3E77ACC25}" type="presOf" srcId="{692837E1-1C18-4CA1-84AB-B97856409CB5}" destId="{F8773FBA-6EAB-41F2-B60A-693FA5B8887B}" srcOrd="0" destOrd="0" presId="urn:microsoft.com/office/officeart/2005/8/layout/list1"/>
    <dgm:cxn modelId="{20E8880E-8046-431A-9603-8A6947D0FAE4}" type="presOf" srcId="{5EBF7451-B710-438E-83C3-4DC7CD19C5EA}" destId="{AFD36E80-DF5F-441D-BB63-D53DBA08395A}" srcOrd="0" destOrd="0" presId="urn:microsoft.com/office/officeart/2005/8/layout/list1"/>
    <dgm:cxn modelId="{1B4A3216-699F-4F01-ADFB-E11769D41B4D}" srcId="{CA979C48-9422-43EA-8845-3424795A1EFE}" destId="{5EBF7451-B710-438E-83C3-4DC7CD19C5EA}" srcOrd="3" destOrd="0" parTransId="{404D59A9-0894-4722-916F-1778022EA98E}" sibTransId="{840269D0-7D60-42CF-857D-40F1CF9BB039}"/>
    <dgm:cxn modelId="{E5A9B823-F9DA-4332-82E0-5481E0175B0E}" type="presOf" srcId="{6FD3F387-16B9-4154-91A9-3038422EE1BD}" destId="{F8773FBA-6EAB-41F2-B60A-693FA5B8887B}" srcOrd="0" destOrd="4" presId="urn:microsoft.com/office/officeart/2005/8/layout/list1"/>
    <dgm:cxn modelId="{D7E1CB23-BD2C-4EA8-8A8E-F65A9A1F15E6}" srcId="{CA979C48-9422-43EA-8845-3424795A1EFE}" destId="{AFB109EE-4CF2-483C-90DE-C5190FB9D056}" srcOrd="2" destOrd="0" parTransId="{5F4FA845-C961-478F-B29E-91A26B7B621C}" sibTransId="{87788B43-9252-4E21-AF18-095EB3F9F79C}"/>
    <dgm:cxn modelId="{AC2E2D24-0A7E-426E-BEB3-B0AC520FB696}" type="presOf" srcId="{8343E71F-EDDE-4F3F-A211-AF0CE178E52A}" destId="{1CACD7BD-25E8-4764-81CB-468D329699BA}" srcOrd="0" destOrd="0" presId="urn:microsoft.com/office/officeart/2005/8/layout/list1"/>
    <dgm:cxn modelId="{87B2952B-DAAB-4748-98BD-A0C806FD2FDC}" type="presOf" srcId="{3D2EE33B-1D81-4629-B3C4-C74DE50FE850}" destId="{F8773FBA-6EAB-41F2-B60A-693FA5B8887B}" srcOrd="0" destOrd="2" presId="urn:microsoft.com/office/officeart/2005/8/layout/list1"/>
    <dgm:cxn modelId="{E097F42D-D86D-4562-AAD0-FECBBFFA02CD}" srcId="{5EBF7451-B710-438E-83C3-4DC7CD19C5EA}" destId="{E7C64AF8-6C80-4845-9EA4-4BF9620EBAAE}" srcOrd="1" destOrd="0" parTransId="{5DD028D2-501B-42A0-83A5-546023D7DCE6}" sibTransId="{7B4254E7-1405-47CA-BA86-F82967DE124F}"/>
    <dgm:cxn modelId="{DF794C3C-FD12-4220-8EE1-F36F3C512C5E}" type="presOf" srcId="{C056A454-EBF6-4CC8-ACA1-1EE211DB49B3}" destId="{7E3C4E42-AA8E-418F-8C55-36B6525A725C}" srcOrd="0" destOrd="0" presId="urn:microsoft.com/office/officeart/2005/8/layout/list1"/>
    <dgm:cxn modelId="{D17EB63E-BD4D-4644-8DDD-7C788E3130DC}" srcId="{5EBF7451-B710-438E-83C3-4DC7CD19C5EA}" destId="{6FD3F387-16B9-4154-91A9-3038422EE1BD}" srcOrd="4" destOrd="0" parTransId="{2BD6C7ED-B820-4680-8C77-A71BA189FFAC}" sibTransId="{B6E696C7-C7BC-4958-A682-37C7F63D29C9}"/>
    <dgm:cxn modelId="{98B02665-E2A1-43DD-9D63-857DA66BAA37}" type="presOf" srcId="{C056A454-EBF6-4CC8-ACA1-1EE211DB49B3}" destId="{687D3024-6BFE-4561-8416-E71852F34529}" srcOrd="1" destOrd="0" presId="urn:microsoft.com/office/officeart/2005/8/layout/list1"/>
    <dgm:cxn modelId="{888AAFA6-88F0-4F00-AB83-19E4B61FE472}" srcId="{CA979C48-9422-43EA-8845-3424795A1EFE}" destId="{C056A454-EBF6-4CC8-ACA1-1EE211DB49B3}" srcOrd="0" destOrd="0" parTransId="{D1489C09-124A-491A-A934-DC0339BC8D5B}" sibTransId="{7CD90C7A-3CB6-477E-9A8A-45029BA00E8F}"/>
    <dgm:cxn modelId="{BAF095AA-5268-4C62-9E68-5549C855DCBB}" type="presOf" srcId="{3CB58488-C71D-4593-93F3-CB5776D0CF4D}" destId="{9D754B6D-8A9F-4740-9F13-9B3A554E7EA2}" srcOrd="1" destOrd="0" presId="urn:microsoft.com/office/officeart/2005/8/layout/list1"/>
    <dgm:cxn modelId="{92BB14AD-DA1D-4FC5-94D3-8ADC47911023}" type="presOf" srcId="{CA979C48-9422-43EA-8845-3424795A1EFE}" destId="{07228488-A802-4B39-A994-4DDBAA4A2465}" srcOrd="0" destOrd="0" presId="urn:microsoft.com/office/officeart/2005/8/layout/list1"/>
    <dgm:cxn modelId="{CC117AAF-1D3B-4779-8DB5-8346E7C9F975}" srcId="{CA979C48-9422-43EA-8845-3424795A1EFE}" destId="{3CB58488-C71D-4593-93F3-CB5776D0CF4D}" srcOrd="1" destOrd="0" parTransId="{19E7E15B-B0F6-4F5B-BE53-CB161C4198F4}" sibTransId="{DFA30CE3-4261-41BD-91C7-18AB701BB279}"/>
    <dgm:cxn modelId="{F6ECBFB1-EB3A-4EB8-883A-71FAA615EE24}" type="presOf" srcId="{5EBF7451-B710-438E-83C3-4DC7CD19C5EA}" destId="{FE0088D6-E3C7-416C-83B5-93D32E998D3C}" srcOrd="1" destOrd="0" presId="urn:microsoft.com/office/officeart/2005/8/layout/list1"/>
    <dgm:cxn modelId="{75822DB2-B4EC-4E4D-9776-29B46912C8DD}" srcId="{5EBF7451-B710-438E-83C3-4DC7CD19C5EA}" destId="{EC55CA02-B827-45E6-B348-1E539B0C7C3E}" srcOrd="3" destOrd="0" parTransId="{936AB6B1-96D1-402A-9B8C-302A44E134C9}" sibTransId="{98448C0C-E5B0-4946-8B6D-9D34605D6006}"/>
    <dgm:cxn modelId="{6420BCB7-3918-4A58-ACDF-4E6885CB2730}" srcId="{AFB109EE-4CF2-483C-90DE-C5190FB9D056}" destId="{8343E71F-EDDE-4F3F-A211-AF0CE178E52A}" srcOrd="0" destOrd="0" parTransId="{5472BF8D-AC5B-4B13-85C6-C065B61C3779}" sibTransId="{8E88F8A0-696E-47D0-92B0-DC7A4350CC9F}"/>
    <dgm:cxn modelId="{30883CBB-6EEF-46DC-A64D-39FA9FC7CF7B}" type="presOf" srcId="{E7C64AF8-6C80-4845-9EA4-4BF9620EBAAE}" destId="{F8773FBA-6EAB-41F2-B60A-693FA5B8887B}" srcOrd="0" destOrd="1" presId="urn:microsoft.com/office/officeart/2005/8/layout/list1"/>
    <dgm:cxn modelId="{CFA763C8-6EC4-4FDE-BC3D-DA41E55CE31E}" type="presOf" srcId="{AFB109EE-4CF2-483C-90DE-C5190FB9D056}" destId="{492D93C7-7907-4F72-98AF-14B8EE06D76A}" srcOrd="1" destOrd="0" presId="urn:microsoft.com/office/officeart/2005/8/layout/list1"/>
    <dgm:cxn modelId="{79DD06CF-161B-4F63-BBCD-FABD46D5AC60}" type="presOf" srcId="{AFB109EE-4CF2-483C-90DE-C5190FB9D056}" destId="{2B14DF5F-01D2-4705-8C13-DBEAC00F4F3E}" srcOrd="0" destOrd="0" presId="urn:microsoft.com/office/officeart/2005/8/layout/list1"/>
    <dgm:cxn modelId="{BECB90D5-FA29-4A60-8C42-20B6672FCB61}" type="presOf" srcId="{EC55CA02-B827-45E6-B348-1E539B0C7C3E}" destId="{F8773FBA-6EAB-41F2-B60A-693FA5B8887B}" srcOrd="0" destOrd="3" presId="urn:microsoft.com/office/officeart/2005/8/layout/list1"/>
    <dgm:cxn modelId="{497FC5DA-94C6-4822-AC04-BAA5E99DA144}" type="presOf" srcId="{3CB58488-C71D-4593-93F3-CB5776D0CF4D}" destId="{9A57567D-A98B-4A91-9A55-263B119FE8A5}" srcOrd="0" destOrd="0" presId="urn:microsoft.com/office/officeart/2005/8/layout/list1"/>
    <dgm:cxn modelId="{8D475DF5-766C-4DB8-86ED-ECC6AE826C27}" srcId="{5EBF7451-B710-438E-83C3-4DC7CD19C5EA}" destId="{3D2EE33B-1D81-4629-B3C4-C74DE50FE850}" srcOrd="2" destOrd="0" parTransId="{FE3A5BF4-A961-4482-8B5B-5597EDCC67E3}" sibTransId="{491E1868-E9F3-424B-9359-9F5F8DC5202F}"/>
    <dgm:cxn modelId="{B0A7A6AF-F103-4C48-B72A-F576A1E5190E}" type="presParOf" srcId="{07228488-A802-4B39-A994-4DDBAA4A2465}" destId="{0182AB00-C815-415C-AC00-3006539F5E19}" srcOrd="0" destOrd="0" presId="urn:microsoft.com/office/officeart/2005/8/layout/list1"/>
    <dgm:cxn modelId="{C3B12F1A-809B-40D0-9B17-FABA7B0425FC}" type="presParOf" srcId="{0182AB00-C815-415C-AC00-3006539F5E19}" destId="{7E3C4E42-AA8E-418F-8C55-36B6525A725C}" srcOrd="0" destOrd="0" presId="urn:microsoft.com/office/officeart/2005/8/layout/list1"/>
    <dgm:cxn modelId="{D7666570-DF90-46C1-9D79-D5D0BDFF8DFF}" type="presParOf" srcId="{0182AB00-C815-415C-AC00-3006539F5E19}" destId="{687D3024-6BFE-4561-8416-E71852F34529}" srcOrd="1" destOrd="0" presId="urn:microsoft.com/office/officeart/2005/8/layout/list1"/>
    <dgm:cxn modelId="{36B00735-6053-4AD3-847D-4B83F827443C}" type="presParOf" srcId="{07228488-A802-4B39-A994-4DDBAA4A2465}" destId="{C1D4A1E2-37EE-47D1-91B1-DC569D1C4EA5}" srcOrd="1" destOrd="0" presId="urn:microsoft.com/office/officeart/2005/8/layout/list1"/>
    <dgm:cxn modelId="{1A3FED3E-8342-41A2-A2AA-37E7EC2962FE}" type="presParOf" srcId="{07228488-A802-4B39-A994-4DDBAA4A2465}" destId="{3481C5B8-5662-4033-AC13-F2B2A5D3FA0F}" srcOrd="2" destOrd="0" presId="urn:microsoft.com/office/officeart/2005/8/layout/list1"/>
    <dgm:cxn modelId="{A0A8C2A1-E061-4E1D-A644-33B851957403}" type="presParOf" srcId="{07228488-A802-4B39-A994-4DDBAA4A2465}" destId="{DFBFCA43-0A5E-4A2D-825F-93DF590BEEE8}" srcOrd="3" destOrd="0" presId="urn:microsoft.com/office/officeart/2005/8/layout/list1"/>
    <dgm:cxn modelId="{6C1A6692-6C85-4305-B530-3D0E77F9AB9A}" type="presParOf" srcId="{07228488-A802-4B39-A994-4DDBAA4A2465}" destId="{B39AF958-B57E-4B26-911F-8A173E5C989D}" srcOrd="4" destOrd="0" presId="urn:microsoft.com/office/officeart/2005/8/layout/list1"/>
    <dgm:cxn modelId="{7067F7B8-99FE-4161-8680-16AFEFAAF285}" type="presParOf" srcId="{B39AF958-B57E-4B26-911F-8A173E5C989D}" destId="{9A57567D-A98B-4A91-9A55-263B119FE8A5}" srcOrd="0" destOrd="0" presId="urn:microsoft.com/office/officeart/2005/8/layout/list1"/>
    <dgm:cxn modelId="{F765686D-6DEE-4145-ACB6-C248DD320150}" type="presParOf" srcId="{B39AF958-B57E-4B26-911F-8A173E5C989D}" destId="{9D754B6D-8A9F-4740-9F13-9B3A554E7EA2}" srcOrd="1" destOrd="0" presId="urn:microsoft.com/office/officeart/2005/8/layout/list1"/>
    <dgm:cxn modelId="{7488C1D4-D1F2-4754-B887-0C93F6C18D61}" type="presParOf" srcId="{07228488-A802-4B39-A994-4DDBAA4A2465}" destId="{952B467B-057F-4E5D-9EB3-EA3F61EC931C}" srcOrd="5" destOrd="0" presId="urn:microsoft.com/office/officeart/2005/8/layout/list1"/>
    <dgm:cxn modelId="{D2CB0343-AD38-40C1-9D5A-EE4D944A0929}" type="presParOf" srcId="{07228488-A802-4B39-A994-4DDBAA4A2465}" destId="{2D3CA836-7F46-4CCD-B459-F51E4484E951}" srcOrd="6" destOrd="0" presId="urn:microsoft.com/office/officeart/2005/8/layout/list1"/>
    <dgm:cxn modelId="{735E6C5E-D590-453B-B157-36261D70F1C0}" type="presParOf" srcId="{07228488-A802-4B39-A994-4DDBAA4A2465}" destId="{E91C5449-D57A-4802-AD2F-C1187562537D}" srcOrd="7" destOrd="0" presId="urn:microsoft.com/office/officeart/2005/8/layout/list1"/>
    <dgm:cxn modelId="{75C08703-CF51-4F8B-BCA5-F3E13CB0D955}" type="presParOf" srcId="{07228488-A802-4B39-A994-4DDBAA4A2465}" destId="{5C32DDDF-2760-455C-9B6E-3269C88ADBD2}" srcOrd="8" destOrd="0" presId="urn:microsoft.com/office/officeart/2005/8/layout/list1"/>
    <dgm:cxn modelId="{85ECFD38-CB6B-4F3B-8008-A848ED4C2135}" type="presParOf" srcId="{5C32DDDF-2760-455C-9B6E-3269C88ADBD2}" destId="{2B14DF5F-01D2-4705-8C13-DBEAC00F4F3E}" srcOrd="0" destOrd="0" presId="urn:microsoft.com/office/officeart/2005/8/layout/list1"/>
    <dgm:cxn modelId="{186F3AA0-EC33-43D0-9C7E-E502DBD71733}" type="presParOf" srcId="{5C32DDDF-2760-455C-9B6E-3269C88ADBD2}" destId="{492D93C7-7907-4F72-98AF-14B8EE06D76A}" srcOrd="1" destOrd="0" presId="urn:microsoft.com/office/officeart/2005/8/layout/list1"/>
    <dgm:cxn modelId="{EF58AA1B-065A-42B6-A9D6-B0C3A6A26C00}" type="presParOf" srcId="{07228488-A802-4B39-A994-4DDBAA4A2465}" destId="{2370E467-F9B2-4BC4-BC04-D435D2A03568}" srcOrd="9" destOrd="0" presId="urn:microsoft.com/office/officeart/2005/8/layout/list1"/>
    <dgm:cxn modelId="{8C2C9173-24AA-44FE-B198-DC86CAF038F6}" type="presParOf" srcId="{07228488-A802-4B39-A994-4DDBAA4A2465}" destId="{1CACD7BD-25E8-4764-81CB-468D329699BA}" srcOrd="10" destOrd="0" presId="urn:microsoft.com/office/officeart/2005/8/layout/list1"/>
    <dgm:cxn modelId="{9AE9659E-D7D8-4556-A1F5-1A1E07117349}" type="presParOf" srcId="{07228488-A802-4B39-A994-4DDBAA4A2465}" destId="{3774091D-582D-4A61-A523-63BF84F4E4B8}" srcOrd="11" destOrd="0" presId="urn:microsoft.com/office/officeart/2005/8/layout/list1"/>
    <dgm:cxn modelId="{72E26E9B-E0E0-4077-9B1C-B4C4C23AECEC}" type="presParOf" srcId="{07228488-A802-4B39-A994-4DDBAA4A2465}" destId="{88B20546-C3D2-4C97-A348-6FA282DA2ED5}" srcOrd="12" destOrd="0" presId="urn:microsoft.com/office/officeart/2005/8/layout/list1"/>
    <dgm:cxn modelId="{0DD0F2EF-D55B-4B08-9FA1-ACD3C17C2515}" type="presParOf" srcId="{88B20546-C3D2-4C97-A348-6FA282DA2ED5}" destId="{AFD36E80-DF5F-441D-BB63-D53DBA08395A}" srcOrd="0" destOrd="0" presId="urn:microsoft.com/office/officeart/2005/8/layout/list1"/>
    <dgm:cxn modelId="{A2090D3D-A7FC-48F2-8BF0-987B403FCE40}" type="presParOf" srcId="{88B20546-C3D2-4C97-A348-6FA282DA2ED5}" destId="{FE0088D6-E3C7-416C-83B5-93D32E998D3C}" srcOrd="1" destOrd="0" presId="urn:microsoft.com/office/officeart/2005/8/layout/list1"/>
    <dgm:cxn modelId="{2D7CCE4E-46B4-45A5-912B-EB378B912815}" type="presParOf" srcId="{07228488-A802-4B39-A994-4DDBAA4A2465}" destId="{6D8993EA-3917-4F61-B3C2-2C538C2C7C05}" srcOrd="13" destOrd="0" presId="urn:microsoft.com/office/officeart/2005/8/layout/list1"/>
    <dgm:cxn modelId="{74CBE7C3-523D-44F5-B050-9D74C3C4B864}" type="presParOf" srcId="{07228488-A802-4B39-A994-4DDBAA4A2465}" destId="{F8773FBA-6EAB-41F2-B60A-693FA5B8887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D7DD83-E80D-48E3-A4EA-00ABA90991E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D38F538-7138-4E14-899C-D616A8235ECC}">
      <dgm:prSet/>
      <dgm:spPr/>
      <dgm:t>
        <a:bodyPr/>
        <a:lstStyle/>
        <a:p>
          <a:r>
            <a:rPr lang="en-US">
              <a:latin typeface="Bodoni MT"/>
            </a:rPr>
            <a:t>Naviance</a:t>
          </a:r>
        </a:p>
      </dgm:t>
    </dgm:pt>
    <dgm:pt modelId="{D4D4886B-0AE9-4C0E-B65F-307212FA9A48}" type="parTrans" cxnId="{A196FA19-CAA3-4FE3-A9BB-87145525EE0C}">
      <dgm:prSet/>
      <dgm:spPr/>
      <dgm:t>
        <a:bodyPr/>
        <a:lstStyle/>
        <a:p>
          <a:endParaRPr lang="en-US"/>
        </a:p>
      </dgm:t>
    </dgm:pt>
    <dgm:pt modelId="{38ADD6B4-BE4F-4107-99C4-E43A34930AD1}" type="sibTrans" cxnId="{A196FA19-CAA3-4FE3-A9BB-87145525EE0C}">
      <dgm:prSet/>
      <dgm:spPr/>
      <dgm:t>
        <a:bodyPr/>
        <a:lstStyle/>
        <a:p>
          <a:endParaRPr lang="en-US"/>
        </a:p>
      </dgm:t>
    </dgm:pt>
    <dgm:pt modelId="{2C866671-DB0F-43A7-880A-9B4DF84CCDAF}">
      <dgm:prSet/>
      <dgm:spPr/>
      <dgm:t>
        <a:bodyPr/>
        <a:lstStyle/>
        <a:p>
          <a:r>
            <a:rPr lang="en-US">
              <a:latin typeface="Bodoni MT"/>
            </a:rPr>
            <a:t>College &amp; Career Resource</a:t>
          </a:r>
        </a:p>
      </dgm:t>
    </dgm:pt>
    <dgm:pt modelId="{BF85AD73-6AD6-4B3C-A689-5E5DDA0B19C5}" type="parTrans" cxnId="{50BED2A7-F00F-4145-8F19-4FE7AC185150}">
      <dgm:prSet/>
      <dgm:spPr/>
      <dgm:t>
        <a:bodyPr/>
        <a:lstStyle/>
        <a:p>
          <a:endParaRPr lang="en-US"/>
        </a:p>
      </dgm:t>
    </dgm:pt>
    <dgm:pt modelId="{C6A08150-0412-4389-8417-D70A87D7EDAB}" type="sibTrans" cxnId="{50BED2A7-F00F-4145-8F19-4FE7AC185150}">
      <dgm:prSet/>
      <dgm:spPr/>
      <dgm:t>
        <a:bodyPr/>
        <a:lstStyle/>
        <a:p>
          <a:endParaRPr lang="en-US"/>
        </a:p>
      </dgm:t>
    </dgm:pt>
    <dgm:pt modelId="{38BF2EC4-A937-4489-B16F-42C3EA14EEB2}">
      <dgm:prSet/>
      <dgm:spPr/>
      <dgm:t>
        <a:bodyPr/>
        <a:lstStyle/>
        <a:p>
          <a:r>
            <a:rPr lang="en-US">
              <a:latin typeface="Bodoni MT"/>
            </a:rPr>
            <a:t>College Searches/Matches</a:t>
          </a:r>
        </a:p>
      </dgm:t>
    </dgm:pt>
    <dgm:pt modelId="{ACBC4311-469B-46C3-8CC3-53811B98C003}" type="parTrans" cxnId="{0A259527-CB5F-40F7-833B-9357018131D9}">
      <dgm:prSet/>
      <dgm:spPr/>
      <dgm:t>
        <a:bodyPr/>
        <a:lstStyle/>
        <a:p>
          <a:endParaRPr lang="en-US"/>
        </a:p>
      </dgm:t>
    </dgm:pt>
    <dgm:pt modelId="{9484240B-7271-49CC-BACD-D464C1EFB486}" type="sibTrans" cxnId="{0A259527-CB5F-40F7-833B-9357018131D9}">
      <dgm:prSet/>
      <dgm:spPr/>
      <dgm:t>
        <a:bodyPr/>
        <a:lstStyle/>
        <a:p>
          <a:endParaRPr lang="en-US"/>
        </a:p>
      </dgm:t>
    </dgm:pt>
    <dgm:pt modelId="{5DEC598B-6562-4B26-AAB8-BD22D57DA83D}">
      <dgm:prSet/>
      <dgm:spPr/>
      <dgm:t>
        <a:bodyPr/>
        <a:lstStyle/>
        <a:p>
          <a:r>
            <a:rPr lang="en-US">
              <a:latin typeface="Bodoni MT"/>
            </a:rPr>
            <a:t>Career Research</a:t>
          </a:r>
        </a:p>
      </dgm:t>
    </dgm:pt>
    <dgm:pt modelId="{FADA4C75-3132-4549-AB5A-F231620D1260}" type="parTrans" cxnId="{7D043736-BBE1-4DEE-A79E-F0C8208DE007}">
      <dgm:prSet/>
      <dgm:spPr/>
      <dgm:t>
        <a:bodyPr/>
        <a:lstStyle/>
        <a:p>
          <a:endParaRPr lang="en-US"/>
        </a:p>
      </dgm:t>
    </dgm:pt>
    <dgm:pt modelId="{793E4B8D-AD65-4169-92E4-DC248D1C64EE}" type="sibTrans" cxnId="{7D043736-BBE1-4DEE-A79E-F0C8208DE007}">
      <dgm:prSet/>
      <dgm:spPr/>
      <dgm:t>
        <a:bodyPr/>
        <a:lstStyle/>
        <a:p>
          <a:endParaRPr lang="en-US"/>
        </a:p>
      </dgm:t>
    </dgm:pt>
    <dgm:pt modelId="{80EFF063-30A3-4966-8D35-88AB757B5017}">
      <dgm:prSet/>
      <dgm:spPr/>
      <dgm:t>
        <a:bodyPr/>
        <a:lstStyle/>
        <a:p>
          <a:pPr rtl="0"/>
          <a:r>
            <a:rPr lang="en-US">
              <a:latin typeface="Bodoni MT"/>
            </a:rPr>
            <a:t>Success Plan- Details on next slide</a:t>
          </a:r>
        </a:p>
      </dgm:t>
    </dgm:pt>
    <dgm:pt modelId="{E43EC728-EDB1-4196-AF4A-60E988D432F0}" type="parTrans" cxnId="{72844254-861B-4A15-AB0E-7B7A150C3A40}">
      <dgm:prSet/>
      <dgm:spPr/>
      <dgm:t>
        <a:bodyPr/>
        <a:lstStyle/>
        <a:p>
          <a:endParaRPr lang="en-US"/>
        </a:p>
      </dgm:t>
    </dgm:pt>
    <dgm:pt modelId="{1B58C7D3-3535-4772-84EF-4E953F71D7B6}" type="sibTrans" cxnId="{72844254-861B-4A15-AB0E-7B7A150C3A40}">
      <dgm:prSet/>
      <dgm:spPr/>
      <dgm:t>
        <a:bodyPr/>
        <a:lstStyle/>
        <a:p>
          <a:endParaRPr lang="en-US"/>
        </a:p>
      </dgm:t>
    </dgm:pt>
    <dgm:pt modelId="{48920E3E-458E-4CFE-903F-B12B6DC46AB4}">
      <dgm:prSet phldr="0"/>
      <dgm:spPr/>
      <dgm:t>
        <a:bodyPr/>
        <a:lstStyle/>
        <a:p>
          <a:r>
            <a:rPr lang="en-US">
              <a:latin typeface="Bodoni MT"/>
            </a:rPr>
            <a:t>MBIT</a:t>
          </a:r>
        </a:p>
      </dgm:t>
    </dgm:pt>
    <dgm:pt modelId="{1955E77B-5EBC-4E8B-BDA4-11FA26B5B699}" type="parTrans" cxnId="{AF6F1C11-4DD3-4C19-A02F-85320E87B2F5}">
      <dgm:prSet/>
      <dgm:spPr/>
    </dgm:pt>
    <dgm:pt modelId="{731CA47B-740A-488C-BBF1-15F7470EF959}" type="sibTrans" cxnId="{AF6F1C11-4DD3-4C19-A02F-85320E87B2F5}">
      <dgm:prSet/>
      <dgm:spPr/>
    </dgm:pt>
    <dgm:pt modelId="{678DE900-7010-4D63-AF5B-189F756C4D75}">
      <dgm:prSet phldr="0"/>
      <dgm:spPr/>
      <dgm:t>
        <a:bodyPr/>
        <a:lstStyle/>
        <a:p>
          <a:pPr rtl="0"/>
          <a:r>
            <a:rPr lang="en-US">
              <a:latin typeface="Bodoni MT"/>
            </a:rPr>
            <a:t>Enrichment Opportunities</a:t>
          </a:r>
        </a:p>
      </dgm:t>
    </dgm:pt>
    <dgm:pt modelId="{1F717916-9948-4E62-B867-B57D7C890CDF}" type="parTrans" cxnId="{2088B92B-A353-437E-AE3C-7F213D121E09}">
      <dgm:prSet/>
      <dgm:spPr/>
    </dgm:pt>
    <dgm:pt modelId="{B7232A7E-75FA-45AA-92BA-E7F1741C6744}" type="sibTrans" cxnId="{2088B92B-A353-437E-AE3C-7F213D121E09}">
      <dgm:prSet/>
      <dgm:spPr/>
    </dgm:pt>
    <dgm:pt modelId="{C34331F8-6574-4F6F-9D7D-5E9AD3EAD24E}" type="pres">
      <dgm:prSet presAssocID="{FBD7DD83-E80D-48E3-A4EA-00ABA90991EE}" presName="linear" presStyleCnt="0">
        <dgm:presLayoutVars>
          <dgm:animLvl val="lvl"/>
          <dgm:resizeHandles val="exact"/>
        </dgm:presLayoutVars>
      </dgm:prSet>
      <dgm:spPr/>
    </dgm:pt>
    <dgm:pt modelId="{2792805C-4895-41FA-A169-97B1E85680C9}" type="pres">
      <dgm:prSet presAssocID="{CD38F538-7138-4E14-899C-D616A8235ECC}" presName="parentText" presStyleLbl="node1" presStyleIdx="0" presStyleCnt="4">
        <dgm:presLayoutVars>
          <dgm:chMax val="0"/>
          <dgm:bulletEnabled val="1"/>
        </dgm:presLayoutVars>
      </dgm:prSet>
      <dgm:spPr/>
    </dgm:pt>
    <dgm:pt modelId="{7CBD23D3-08EF-4E6B-BCDF-FC96CE178869}" type="pres">
      <dgm:prSet presAssocID="{CD38F538-7138-4E14-899C-D616A8235ECC}" presName="childText" presStyleLbl="revTx" presStyleIdx="0" presStyleCnt="1">
        <dgm:presLayoutVars>
          <dgm:bulletEnabled val="1"/>
        </dgm:presLayoutVars>
      </dgm:prSet>
      <dgm:spPr/>
    </dgm:pt>
    <dgm:pt modelId="{20C4E1B7-DDE5-4C5C-8EED-AC5E3A652CB8}" type="pres">
      <dgm:prSet presAssocID="{80EFF063-30A3-4966-8D35-88AB757B5017}" presName="parentText" presStyleLbl="node1" presStyleIdx="1" presStyleCnt="4">
        <dgm:presLayoutVars>
          <dgm:chMax val="0"/>
          <dgm:bulletEnabled val="1"/>
        </dgm:presLayoutVars>
      </dgm:prSet>
      <dgm:spPr/>
    </dgm:pt>
    <dgm:pt modelId="{E1328B46-0A68-443C-B582-536C7A390B6A}" type="pres">
      <dgm:prSet presAssocID="{1B58C7D3-3535-4772-84EF-4E953F71D7B6}" presName="spacer" presStyleCnt="0"/>
      <dgm:spPr/>
    </dgm:pt>
    <dgm:pt modelId="{55ED157F-E2B4-40D5-8694-1DF6ECE783D8}" type="pres">
      <dgm:prSet presAssocID="{48920E3E-458E-4CFE-903F-B12B6DC46AB4}" presName="parentText" presStyleLbl="node1" presStyleIdx="2" presStyleCnt="4">
        <dgm:presLayoutVars>
          <dgm:chMax val="0"/>
          <dgm:bulletEnabled val="1"/>
        </dgm:presLayoutVars>
      </dgm:prSet>
      <dgm:spPr/>
    </dgm:pt>
    <dgm:pt modelId="{FE373793-8AD5-4927-B88F-66DF84F19525}" type="pres">
      <dgm:prSet presAssocID="{731CA47B-740A-488C-BBF1-15F7470EF959}" presName="spacer" presStyleCnt="0"/>
      <dgm:spPr/>
    </dgm:pt>
    <dgm:pt modelId="{B3E09ECC-2CC3-44B3-AE33-495095E4225F}" type="pres">
      <dgm:prSet presAssocID="{678DE900-7010-4D63-AF5B-189F756C4D75}" presName="parentText" presStyleLbl="node1" presStyleIdx="3" presStyleCnt="4">
        <dgm:presLayoutVars>
          <dgm:chMax val="0"/>
          <dgm:bulletEnabled val="1"/>
        </dgm:presLayoutVars>
      </dgm:prSet>
      <dgm:spPr/>
    </dgm:pt>
  </dgm:ptLst>
  <dgm:cxnLst>
    <dgm:cxn modelId="{AF6F1C11-4DD3-4C19-A02F-85320E87B2F5}" srcId="{FBD7DD83-E80D-48E3-A4EA-00ABA90991EE}" destId="{48920E3E-458E-4CFE-903F-B12B6DC46AB4}" srcOrd="2" destOrd="0" parTransId="{1955E77B-5EBC-4E8B-BDA4-11FA26B5B699}" sibTransId="{731CA47B-740A-488C-BBF1-15F7470EF959}"/>
    <dgm:cxn modelId="{A196FA19-CAA3-4FE3-A9BB-87145525EE0C}" srcId="{FBD7DD83-E80D-48E3-A4EA-00ABA90991EE}" destId="{CD38F538-7138-4E14-899C-D616A8235ECC}" srcOrd="0" destOrd="0" parTransId="{D4D4886B-0AE9-4C0E-B65F-307212FA9A48}" sibTransId="{38ADD6B4-BE4F-4107-99C4-E43A34930AD1}"/>
    <dgm:cxn modelId="{0A259527-CB5F-40F7-833B-9357018131D9}" srcId="{2C866671-DB0F-43A7-880A-9B4DF84CCDAF}" destId="{38BF2EC4-A937-4489-B16F-42C3EA14EEB2}" srcOrd="0" destOrd="0" parTransId="{ACBC4311-469B-46C3-8CC3-53811B98C003}" sibTransId="{9484240B-7271-49CC-BACD-D464C1EFB486}"/>
    <dgm:cxn modelId="{2088B92B-A353-437E-AE3C-7F213D121E09}" srcId="{FBD7DD83-E80D-48E3-A4EA-00ABA90991EE}" destId="{678DE900-7010-4D63-AF5B-189F756C4D75}" srcOrd="3" destOrd="0" parTransId="{1F717916-9948-4E62-B867-B57D7C890CDF}" sibTransId="{B7232A7E-75FA-45AA-92BA-E7F1741C6744}"/>
    <dgm:cxn modelId="{3B6E4435-51B6-473F-97BE-71EDF0502969}" type="presOf" srcId="{48920E3E-458E-4CFE-903F-B12B6DC46AB4}" destId="{55ED157F-E2B4-40D5-8694-1DF6ECE783D8}" srcOrd="0" destOrd="0" presId="urn:microsoft.com/office/officeart/2005/8/layout/vList2"/>
    <dgm:cxn modelId="{7D043736-BBE1-4DEE-A79E-F0C8208DE007}" srcId="{2C866671-DB0F-43A7-880A-9B4DF84CCDAF}" destId="{5DEC598B-6562-4B26-AAB8-BD22D57DA83D}" srcOrd="1" destOrd="0" parTransId="{FADA4C75-3132-4549-AB5A-F231620D1260}" sibTransId="{793E4B8D-AD65-4169-92E4-DC248D1C64EE}"/>
    <dgm:cxn modelId="{D58C1C44-F19B-4513-8887-A80FF73E712E}" type="presOf" srcId="{CD38F538-7138-4E14-899C-D616A8235ECC}" destId="{2792805C-4895-41FA-A169-97B1E85680C9}" srcOrd="0" destOrd="0" presId="urn:microsoft.com/office/officeart/2005/8/layout/vList2"/>
    <dgm:cxn modelId="{72844254-861B-4A15-AB0E-7B7A150C3A40}" srcId="{FBD7DD83-E80D-48E3-A4EA-00ABA90991EE}" destId="{80EFF063-30A3-4966-8D35-88AB757B5017}" srcOrd="1" destOrd="0" parTransId="{E43EC728-EDB1-4196-AF4A-60E988D432F0}" sibTransId="{1B58C7D3-3535-4772-84EF-4E953F71D7B6}"/>
    <dgm:cxn modelId="{47532B7C-DF73-4706-90CD-E37469AB4CAC}" type="presOf" srcId="{5DEC598B-6562-4B26-AAB8-BD22D57DA83D}" destId="{7CBD23D3-08EF-4E6B-BCDF-FC96CE178869}" srcOrd="0" destOrd="2" presId="urn:microsoft.com/office/officeart/2005/8/layout/vList2"/>
    <dgm:cxn modelId="{E155DE8F-AE80-4E6B-B482-4208D44EBDA2}" type="presOf" srcId="{678DE900-7010-4D63-AF5B-189F756C4D75}" destId="{B3E09ECC-2CC3-44B3-AE33-495095E4225F}" srcOrd="0" destOrd="0" presId="urn:microsoft.com/office/officeart/2005/8/layout/vList2"/>
    <dgm:cxn modelId="{50BED2A7-F00F-4145-8F19-4FE7AC185150}" srcId="{CD38F538-7138-4E14-899C-D616A8235ECC}" destId="{2C866671-DB0F-43A7-880A-9B4DF84CCDAF}" srcOrd="0" destOrd="0" parTransId="{BF85AD73-6AD6-4B3C-A689-5E5DDA0B19C5}" sibTransId="{C6A08150-0412-4389-8417-D70A87D7EDAB}"/>
    <dgm:cxn modelId="{255583DA-752C-4063-B979-651449BEDA8F}" type="presOf" srcId="{2C866671-DB0F-43A7-880A-9B4DF84CCDAF}" destId="{7CBD23D3-08EF-4E6B-BCDF-FC96CE178869}" srcOrd="0" destOrd="0" presId="urn:microsoft.com/office/officeart/2005/8/layout/vList2"/>
    <dgm:cxn modelId="{17D958E1-A7E0-4D47-98DB-17A275810952}" type="presOf" srcId="{80EFF063-30A3-4966-8D35-88AB757B5017}" destId="{20C4E1B7-DDE5-4C5C-8EED-AC5E3A652CB8}" srcOrd="0" destOrd="0" presId="urn:microsoft.com/office/officeart/2005/8/layout/vList2"/>
    <dgm:cxn modelId="{457BC3EA-A8CB-4BAA-A2E8-08100AB653BD}" type="presOf" srcId="{38BF2EC4-A937-4489-B16F-42C3EA14EEB2}" destId="{7CBD23D3-08EF-4E6B-BCDF-FC96CE178869}" srcOrd="0" destOrd="1" presId="urn:microsoft.com/office/officeart/2005/8/layout/vList2"/>
    <dgm:cxn modelId="{EA67FAF0-C07F-40BF-A7CF-14B8EAD19671}" type="presOf" srcId="{FBD7DD83-E80D-48E3-A4EA-00ABA90991EE}" destId="{C34331F8-6574-4F6F-9D7D-5E9AD3EAD24E}" srcOrd="0" destOrd="0" presId="urn:microsoft.com/office/officeart/2005/8/layout/vList2"/>
    <dgm:cxn modelId="{6AD9A7C7-B960-44AD-8D5F-FAB9B5A3A4E2}" type="presParOf" srcId="{C34331F8-6574-4F6F-9D7D-5E9AD3EAD24E}" destId="{2792805C-4895-41FA-A169-97B1E85680C9}" srcOrd="0" destOrd="0" presId="urn:microsoft.com/office/officeart/2005/8/layout/vList2"/>
    <dgm:cxn modelId="{4F74DDDD-3DD7-452E-AA20-94E2D7447654}" type="presParOf" srcId="{C34331F8-6574-4F6F-9D7D-5E9AD3EAD24E}" destId="{7CBD23D3-08EF-4E6B-BCDF-FC96CE178869}" srcOrd="1" destOrd="0" presId="urn:microsoft.com/office/officeart/2005/8/layout/vList2"/>
    <dgm:cxn modelId="{D4535111-850D-4D77-90AA-433CD3E87B72}" type="presParOf" srcId="{C34331F8-6574-4F6F-9D7D-5E9AD3EAD24E}" destId="{20C4E1B7-DDE5-4C5C-8EED-AC5E3A652CB8}" srcOrd="2" destOrd="0" presId="urn:microsoft.com/office/officeart/2005/8/layout/vList2"/>
    <dgm:cxn modelId="{7DD0BE15-B0C2-43A1-8120-F802022B91A6}" type="presParOf" srcId="{C34331F8-6574-4F6F-9D7D-5E9AD3EAD24E}" destId="{E1328B46-0A68-443C-B582-536C7A390B6A}" srcOrd="3" destOrd="0" presId="urn:microsoft.com/office/officeart/2005/8/layout/vList2"/>
    <dgm:cxn modelId="{5774BF11-F0B0-4335-B8A6-9D195F80AD7C}" type="presParOf" srcId="{C34331F8-6574-4F6F-9D7D-5E9AD3EAD24E}" destId="{55ED157F-E2B4-40D5-8694-1DF6ECE783D8}" srcOrd="4" destOrd="0" presId="urn:microsoft.com/office/officeart/2005/8/layout/vList2"/>
    <dgm:cxn modelId="{C38606B7-2B0C-4352-8289-AF55FC15D441}" type="presParOf" srcId="{C34331F8-6574-4F6F-9D7D-5E9AD3EAD24E}" destId="{FE373793-8AD5-4927-B88F-66DF84F19525}" srcOrd="5" destOrd="0" presId="urn:microsoft.com/office/officeart/2005/8/layout/vList2"/>
    <dgm:cxn modelId="{FA2A2B65-0533-4144-933C-B93932014DE2}" type="presParOf" srcId="{C34331F8-6574-4F6F-9D7D-5E9AD3EAD24E}" destId="{B3E09ECC-2CC3-44B3-AE33-495095E4225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D7DD83-E80D-48E3-A4EA-00ABA90991E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FF2511E-1A97-446A-B991-964EF2332158}">
      <dgm:prSet phldr="0"/>
      <dgm:spPr/>
      <dgm:t>
        <a:bodyPr/>
        <a:lstStyle/>
        <a:p>
          <a:pPr rtl="0"/>
          <a:r>
            <a:rPr lang="en-US">
              <a:latin typeface="Calibri Light" panose="020F0302020204030204"/>
            </a:rPr>
            <a:t>Sophomore Goals</a:t>
          </a:r>
        </a:p>
      </dgm:t>
    </dgm:pt>
    <dgm:pt modelId="{7C4141EE-A929-4D23-85FD-192045DB86A0}" type="parTrans" cxnId="{FB9B802C-FA3D-43CD-A670-7B2E089DFD01}">
      <dgm:prSet/>
      <dgm:spPr/>
    </dgm:pt>
    <dgm:pt modelId="{C0C2E6A5-3D93-4FB6-9A71-2AE3F41E4BC6}" type="sibTrans" cxnId="{FB9B802C-FA3D-43CD-A670-7B2E089DFD01}">
      <dgm:prSet/>
      <dgm:spPr/>
    </dgm:pt>
    <dgm:pt modelId="{C6740BCA-DD0D-4AB6-B88F-97396C4B198B}">
      <dgm:prSet phldr="0"/>
      <dgm:spPr/>
      <dgm:t>
        <a:bodyPr/>
        <a:lstStyle/>
        <a:p>
          <a:pPr rtl="0"/>
          <a:r>
            <a:rPr lang="en-US">
              <a:latin typeface="Bodoni MT"/>
            </a:rPr>
            <a:t>Resources</a:t>
          </a:r>
        </a:p>
      </dgm:t>
    </dgm:pt>
    <dgm:pt modelId="{CDD768E9-CFCA-4A2B-A0A0-E7F9FFF67C46}" type="parTrans" cxnId="{96204BE0-50F1-48E5-8E45-1D58D05A3729}">
      <dgm:prSet/>
      <dgm:spPr/>
    </dgm:pt>
    <dgm:pt modelId="{50BEA339-4E53-4001-82EC-612A9C1209B0}" type="sibTrans" cxnId="{96204BE0-50F1-48E5-8E45-1D58D05A3729}">
      <dgm:prSet/>
      <dgm:spPr/>
    </dgm:pt>
    <dgm:pt modelId="{F2A7DCDE-8941-4DF9-B65B-E99EC4035DAD}">
      <dgm:prSet phldr="0"/>
      <dgm:spPr/>
      <dgm:t>
        <a:bodyPr/>
        <a:lstStyle/>
        <a:p>
          <a:pPr rtl="0"/>
          <a:r>
            <a:rPr lang="en-US">
              <a:latin typeface="Bodoni MT"/>
            </a:rPr>
            <a:t>Determing Post-Sec Goals &amp; Interests</a:t>
          </a:r>
        </a:p>
      </dgm:t>
    </dgm:pt>
    <dgm:pt modelId="{5911A1B1-C32E-47F9-AEBE-5C4C7E1A19DE}" type="parTrans" cxnId="{D205CBC1-98A1-45BF-B371-1B55A138F180}">
      <dgm:prSet/>
      <dgm:spPr/>
    </dgm:pt>
    <dgm:pt modelId="{1A906BFD-B4FA-4587-BE32-95D3A4CED46D}" type="sibTrans" cxnId="{D205CBC1-98A1-45BF-B371-1B55A138F180}">
      <dgm:prSet/>
      <dgm:spPr/>
    </dgm:pt>
    <dgm:pt modelId="{34813910-3AEB-4312-AD3D-B0CD53A889DB}">
      <dgm:prSet phldr="0"/>
      <dgm:spPr/>
      <dgm:t>
        <a:bodyPr/>
        <a:lstStyle/>
        <a:p>
          <a:pPr rtl="0"/>
          <a:r>
            <a:rPr lang="en-US">
              <a:latin typeface="Bodoni MT"/>
            </a:rPr>
            <a:t>Focus on Grades &amp; Academic Choices</a:t>
          </a:r>
        </a:p>
      </dgm:t>
    </dgm:pt>
    <dgm:pt modelId="{F7CFDAF8-2D49-48BA-9B10-00C5ADACE426}" type="parTrans" cxnId="{47BD6549-C182-4FE8-B2DB-8AC7EF45AE72}">
      <dgm:prSet/>
      <dgm:spPr/>
    </dgm:pt>
    <dgm:pt modelId="{DBB51770-96B5-4AF1-9272-D9718AB2B043}" type="sibTrans" cxnId="{47BD6549-C182-4FE8-B2DB-8AC7EF45AE72}">
      <dgm:prSet/>
      <dgm:spPr/>
    </dgm:pt>
    <dgm:pt modelId="{0496FBAB-5EB5-412E-AC40-ECF84D676834}">
      <dgm:prSet phldr="0"/>
      <dgm:spPr/>
      <dgm:t>
        <a:bodyPr/>
        <a:lstStyle/>
        <a:p>
          <a:r>
            <a:rPr lang="en-US">
              <a:latin typeface="Bodoni MT"/>
            </a:rPr>
            <a:t>Involvement</a:t>
          </a:r>
        </a:p>
      </dgm:t>
    </dgm:pt>
    <dgm:pt modelId="{DD1E9678-4B8C-452F-A039-602A04E6AF3C}" type="parTrans" cxnId="{23F448E7-A7E4-4886-8539-9B9326543DF3}">
      <dgm:prSet/>
      <dgm:spPr/>
    </dgm:pt>
    <dgm:pt modelId="{904188EB-D635-4F41-AE8C-F974369E4C41}" type="sibTrans" cxnId="{23F448E7-A7E4-4886-8539-9B9326543DF3}">
      <dgm:prSet/>
      <dgm:spPr/>
    </dgm:pt>
    <dgm:pt modelId="{387DB3AC-FCEC-4881-A81D-065F19A4D477}">
      <dgm:prSet phldr="0"/>
      <dgm:spPr/>
      <dgm:t>
        <a:bodyPr/>
        <a:lstStyle/>
        <a:p>
          <a:pPr rtl="0"/>
          <a:r>
            <a:rPr lang="en-US">
              <a:latin typeface="Bodoni MT"/>
            </a:rPr>
            <a:t>Establish Connections with Teachers</a:t>
          </a:r>
        </a:p>
      </dgm:t>
    </dgm:pt>
    <dgm:pt modelId="{6DCBFFFA-759A-4B95-AC67-AE0DA3790941}" type="parTrans" cxnId="{3BF51669-91D9-4019-A428-439B869329AF}">
      <dgm:prSet/>
      <dgm:spPr/>
    </dgm:pt>
    <dgm:pt modelId="{4A1037DE-3DC1-4774-AB12-C2D6CEE64A07}" type="sibTrans" cxnId="{3BF51669-91D9-4019-A428-439B869329AF}">
      <dgm:prSet/>
      <dgm:spPr/>
    </dgm:pt>
    <dgm:pt modelId="{1A576DB7-0C9A-4C71-AE66-1C9C94F7997E}">
      <dgm:prSet phldr="0"/>
      <dgm:spPr/>
      <dgm:t>
        <a:bodyPr/>
        <a:lstStyle/>
        <a:p>
          <a:pPr rtl="0"/>
          <a:r>
            <a:rPr lang="en-US">
              <a:latin typeface="Bodoni MT"/>
            </a:rPr>
            <a:t>Developing Good Work Habits &amp; Self-Advocacy</a:t>
          </a:r>
        </a:p>
      </dgm:t>
    </dgm:pt>
    <dgm:pt modelId="{807B1944-DBE3-4378-B902-A254AD45FD6B}" type="parTrans" cxnId="{37A1FC5F-CBBC-40B1-879D-D1C80E400BB1}">
      <dgm:prSet/>
      <dgm:spPr/>
    </dgm:pt>
    <dgm:pt modelId="{135869B0-0A74-47BD-ABC2-95BE2DBD2FD2}" type="sibTrans" cxnId="{37A1FC5F-CBBC-40B1-879D-D1C80E400BB1}">
      <dgm:prSet/>
      <dgm:spPr/>
    </dgm:pt>
    <dgm:pt modelId="{B8CE1556-253E-412A-B023-C88C0D3AA201}">
      <dgm:prSet phldr="0"/>
      <dgm:spPr/>
      <dgm:t>
        <a:bodyPr/>
        <a:lstStyle/>
        <a:p>
          <a:pPr rtl="0"/>
          <a:r>
            <a:rPr lang="en-US">
              <a:latin typeface="Bodoni MT"/>
            </a:rPr>
            <a:t>PSAT/PreACT/AP if applicable</a:t>
          </a:r>
        </a:p>
      </dgm:t>
    </dgm:pt>
    <dgm:pt modelId="{99F1F6C1-F2D4-4176-AD46-405DF3C02A19}" type="parTrans" cxnId="{773B859C-13F3-43D4-BADA-E7FF7C8D2732}">
      <dgm:prSet/>
      <dgm:spPr/>
    </dgm:pt>
    <dgm:pt modelId="{95058F57-5567-49BD-A8E0-8F5AE1A0D43D}" type="sibTrans" cxnId="{773B859C-13F3-43D4-BADA-E7FF7C8D2732}">
      <dgm:prSet/>
      <dgm:spPr/>
    </dgm:pt>
    <dgm:pt modelId="{2D47DB77-595A-4122-A566-276C62E7A96C}">
      <dgm:prSet phldr="0"/>
      <dgm:spPr/>
      <dgm:t>
        <a:bodyPr/>
        <a:lstStyle/>
        <a:p>
          <a:r>
            <a:rPr lang="en-US">
              <a:latin typeface="Bodoni MT"/>
            </a:rPr>
            <a:t>College/Career/Tech</a:t>
          </a:r>
        </a:p>
      </dgm:t>
    </dgm:pt>
    <dgm:pt modelId="{07DE7518-0439-43ED-AF6A-EAF3289EBBD5}" type="parTrans" cxnId="{9C65A607-5E7F-401F-8AC6-87D767915332}">
      <dgm:prSet/>
      <dgm:spPr/>
    </dgm:pt>
    <dgm:pt modelId="{AD84B2CE-DDAB-45C1-9013-0F7220668CEF}" type="sibTrans" cxnId="{9C65A607-5E7F-401F-8AC6-87D767915332}">
      <dgm:prSet/>
      <dgm:spPr/>
    </dgm:pt>
    <dgm:pt modelId="{1B426C20-6E64-4D6F-BFDF-7375E4174208}">
      <dgm:prSet phldr="0"/>
      <dgm:spPr/>
      <dgm:t>
        <a:bodyPr/>
        <a:lstStyle/>
        <a:p>
          <a:r>
            <a:rPr lang="en-US">
              <a:latin typeface="Bodoni MT"/>
            </a:rPr>
            <a:t>Naviance</a:t>
          </a:r>
        </a:p>
      </dgm:t>
    </dgm:pt>
    <dgm:pt modelId="{2FC3F192-67D7-4AE3-9DFD-9C01259E9709}" type="parTrans" cxnId="{51A09726-5555-4AE9-85EA-0A88562BF1F2}">
      <dgm:prSet/>
      <dgm:spPr/>
    </dgm:pt>
    <dgm:pt modelId="{7B941FB9-58CF-4F3F-B685-C9DBB88BC3C5}" type="sibTrans" cxnId="{51A09726-5555-4AE9-85EA-0A88562BF1F2}">
      <dgm:prSet/>
      <dgm:spPr/>
    </dgm:pt>
    <dgm:pt modelId="{B929CB58-66CA-420F-83ED-DF7211E50DA9}">
      <dgm:prSet phldr="0"/>
      <dgm:spPr/>
      <dgm:t>
        <a:bodyPr/>
        <a:lstStyle/>
        <a:p>
          <a:pPr rtl="0"/>
          <a:r>
            <a:rPr lang="en-US">
              <a:latin typeface="Bodoni MT"/>
            </a:rPr>
            <a:t>School Counselors</a:t>
          </a:r>
        </a:p>
      </dgm:t>
    </dgm:pt>
    <dgm:pt modelId="{C6BD2847-1E91-48F3-9EAF-07DD7C9FF988}" type="parTrans" cxnId="{A834728E-A5F8-4397-8CE3-FB62A8C4D791}">
      <dgm:prSet/>
      <dgm:spPr/>
    </dgm:pt>
    <dgm:pt modelId="{02453F06-4A2A-4FB0-ADBE-888C3A9DFCE0}" type="sibTrans" cxnId="{A834728E-A5F8-4397-8CE3-FB62A8C4D791}">
      <dgm:prSet/>
      <dgm:spPr/>
    </dgm:pt>
    <dgm:pt modelId="{7223633C-C7EE-41C2-892F-6DE70B4479E8}">
      <dgm:prSet phldr="0"/>
      <dgm:spPr/>
      <dgm:t>
        <a:bodyPr/>
        <a:lstStyle/>
        <a:p>
          <a:pPr rtl="0"/>
          <a:r>
            <a:rPr lang="en-US">
              <a:latin typeface="Bodoni MT"/>
            </a:rPr>
            <a:t>CollegeBoard</a:t>
          </a:r>
        </a:p>
      </dgm:t>
    </dgm:pt>
    <dgm:pt modelId="{381C7DA0-307C-480E-ABF1-4C486853F1A3}" type="parTrans" cxnId="{8925D748-42A0-4E21-94E0-FDA7F31093AA}">
      <dgm:prSet/>
      <dgm:spPr/>
    </dgm:pt>
    <dgm:pt modelId="{06CAB531-38A2-49D8-8F4C-A0AFC661740B}" type="sibTrans" cxnId="{8925D748-42A0-4E21-94E0-FDA7F31093AA}">
      <dgm:prSet/>
      <dgm:spPr/>
    </dgm:pt>
    <dgm:pt modelId="{6ECFA8C5-A7E2-4696-A7EA-764D3609120D}">
      <dgm:prSet phldr="0"/>
      <dgm:spPr/>
      <dgm:t>
        <a:bodyPr/>
        <a:lstStyle/>
        <a:p>
          <a:pPr rtl="0"/>
          <a:r>
            <a:rPr lang="en-US">
              <a:latin typeface="Bodoni MT"/>
            </a:rPr>
            <a:t>Lunch &amp; Learn Activities</a:t>
          </a:r>
        </a:p>
      </dgm:t>
    </dgm:pt>
    <dgm:pt modelId="{5BE6C00E-4A10-4782-BC0F-E7A96FE95CAD}" type="parTrans" cxnId="{9BF2D687-C234-4084-8FE5-3242B70AC0B0}">
      <dgm:prSet/>
      <dgm:spPr/>
    </dgm:pt>
    <dgm:pt modelId="{C75273DF-B9D3-4A92-AAB4-BA650E591C19}" type="sibTrans" cxnId="{9BF2D687-C234-4084-8FE5-3242B70AC0B0}">
      <dgm:prSet/>
      <dgm:spPr/>
    </dgm:pt>
    <dgm:pt modelId="{C34331F8-6574-4F6F-9D7D-5E9AD3EAD24E}" type="pres">
      <dgm:prSet presAssocID="{FBD7DD83-E80D-48E3-A4EA-00ABA90991EE}" presName="linear" presStyleCnt="0">
        <dgm:presLayoutVars>
          <dgm:animLvl val="lvl"/>
          <dgm:resizeHandles val="exact"/>
        </dgm:presLayoutVars>
      </dgm:prSet>
      <dgm:spPr/>
    </dgm:pt>
    <dgm:pt modelId="{F5B0196D-DFC5-4513-AB96-EA3B367DB6C4}" type="pres">
      <dgm:prSet presAssocID="{EFF2511E-1A97-446A-B991-964EF2332158}" presName="parentText" presStyleLbl="node1" presStyleIdx="0" presStyleCnt="2">
        <dgm:presLayoutVars>
          <dgm:chMax val="0"/>
          <dgm:bulletEnabled val="1"/>
        </dgm:presLayoutVars>
      </dgm:prSet>
      <dgm:spPr/>
    </dgm:pt>
    <dgm:pt modelId="{74F3BE11-D0D2-4987-AC7E-53C2A24FE268}" type="pres">
      <dgm:prSet presAssocID="{EFF2511E-1A97-446A-B991-964EF2332158}" presName="childText" presStyleLbl="revTx" presStyleIdx="0" presStyleCnt="2">
        <dgm:presLayoutVars>
          <dgm:bulletEnabled val="1"/>
        </dgm:presLayoutVars>
      </dgm:prSet>
      <dgm:spPr/>
    </dgm:pt>
    <dgm:pt modelId="{F6649D42-A66B-49CE-AB3C-5EFC4F49EC9F}" type="pres">
      <dgm:prSet presAssocID="{C6740BCA-DD0D-4AB6-B88F-97396C4B198B}" presName="parentText" presStyleLbl="node1" presStyleIdx="1" presStyleCnt="2">
        <dgm:presLayoutVars>
          <dgm:chMax val="0"/>
          <dgm:bulletEnabled val="1"/>
        </dgm:presLayoutVars>
      </dgm:prSet>
      <dgm:spPr/>
    </dgm:pt>
    <dgm:pt modelId="{E12DADCE-A5AD-4889-8918-8B4C898EDCFE}" type="pres">
      <dgm:prSet presAssocID="{C6740BCA-DD0D-4AB6-B88F-97396C4B198B}" presName="childText" presStyleLbl="revTx" presStyleIdx="1" presStyleCnt="2">
        <dgm:presLayoutVars>
          <dgm:bulletEnabled val="1"/>
        </dgm:presLayoutVars>
      </dgm:prSet>
      <dgm:spPr/>
    </dgm:pt>
  </dgm:ptLst>
  <dgm:cxnLst>
    <dgm:cxn modelId="{9C65A607-5E7F-401F-8AC6-87D767915332}" srcId="{F2A7DCDE-8941-4DF9-B65B-E99EC4035DAD}" destId="{2D47DB77-595A-4122-A566-276C62E7A96C}" srcOrd="0" destOrd="0" parTransId="{07DE7518-0439-43ED-AF6A-EAF3289EBBD5}" sibTransId="{AD84B2CE-DDAB-45C1-9013-0F7220668CEF}"/>
    <dgm:cxn modelId="{61724A15-F9A2-49CD-A26A-30A6B906020D}" type="presOf" srcId="{34813910-3AEB-4312-AD3D-B0CD53A889DB}" destId="{74F3BE11-D0D2-4987-AC7E-53C2A24FE268}" srcOrd="0" destOrd="2" presId="urn:microsoft.com/office/officeart/2005/8/layout/vList2"/>
    <dgm:cxn modelId="{51A09726-5555-4AE9-85EA-0A88562BF1F2}" srcId="{C6740BCA-DD0D-4AB6-B88F-97396C4B198B}" destId="{1B426C20-6E64-4D6F-BFDF-7375E4174208}" srcOrd="0" destOrd="0" parTransId="{2FC3F192-67D7-4AE3-9DFD-9C01259E9709}" sibTransId="{7B941FB9-58CF-4F3F-B685-C9DBB88BC3C5}"/>
    <dgm:cxn modelId="{B4A24628-1488-48FA-80CD-E6E503BF595B}" type="presOf" srcId="{B929CB58-66CA-420F-83ED-DF7211E50DA9}" destId="{E12DADCE-A5AD-4889-8918-8B4C898EDCFE}" srcOrd="0" destOrd="2" presId="urn:microsoft.com/office/officeart/2005/8/layout/vList2"/>
    <dgm:cxn modelId="{FB9B802C-FA3D-43CD-A670-7B2E089DFD01}" srcId="{FBD7DD83-E80D-48E3-A4EA-00ABA90991EE}" destId="{EFF2511E-1A97-446A-B991-964EF2332158}" srcOrd="0" destOrd="0" parTransId="{7C4141EE-A929-4D23-85FD-192045DB86A0}" sibTransId="{C0C2E6A5-3D93-4FB6-9A71-2AE3F41E4BC6}"/>
    <dgm:cxn modelId="{21063B32-9C76-4D59-9DEB-947EC1FD5BAB}" type="presOf" srcId="{1B426C20-6E64-4D6F-BFDF-7375E4174208}" destId="{E12DADCE-A5AD-4889-8918-8B4C898EDCFE}" srcOrd="0" destOrd="0" presId="urn:microsoft.com/office/officeart/2005/8/layout/vList2"/>
    <dgm:cxn modelId="{C297E537-FE3F-4DA7-BF28-5AC5C8717CA2}" type="presOf" srcId="{7223633C-C7EE-41C2-892F-6DE70B4479E8}" destId="{E12DADCE-A5AD-4889-8918-8B4C898EDCFE}" srcOrd="0" destOrd="1" presId="urn:microsoft.com/office/officeart/2005/8/layout/vList2"/>
    <dgm:cxn modelId="{5D8EA140-FEFF-41D0-93FC-A2C3EEF43C4B}" type="presOf" srcId="{0496FBAB-5EB5-412E-AC40-ECF84D676834}" destId="{74F3BE11-D0D2-4987-AC7E-53C2A24FE268}" srcOrd="0" destOrd="3" presId="urn:microsoft.com/office/officeart/2005/8/layout/vList2"/>
    <dgm:cxn modelId="{37A1FC5F-CBBC-40B1-879D-D1C80E400BB1}" srcId="{EFF2511E-1A97-446A-B991-964EF2332158}" destId="{1A576DB7-0C9A-4C71-AE66-1C9C94F7997E}" srcOrd="4" destOrd="0" parTransId="{807B1944-DBE3-4378-B902-A254AD45FD6B}" sibTransId="{135869B0-0A74-47BD-ABC2-95BE2DBD2FD2}"/>
    <dgm:cxn modelId="{8925D748-42A0-4E21-94E0-FDA7F31093AA}" srcId="{C6740BCA-DD0D-4AB6-B88F-97396C4B198B}" destId="{7223633C-C7EE-41C2-892F-6DE70B4479E8}" srcOrd="1" destOrd="0" parTransId="{381C7DA0-307C-480E-ABF1-4C486853F1A3}" sibTransId="{06CAB531-38A2-49D8-8F4C-A0AFC661740B}"/>
    <dgm:cxn modelId="{3BF51669-91D9-4019-A428-439B869329AF}" srcId="{EFF2511E-1A97-446A-B991-964EF2332158}" destId="{387DB3AC-FCEC-4881-A81D-065F19A4D477}" srcOrd="3" destOrd="0" parTransId="{6DCBFFFA-759A-4B95-AC67-AE0DA3790941}" sibTransId="{4A1037DE-3DC1-4774-AB12-C2D6CEE64A07}"/>
    <dgm:cxn modelId="{47BD6549-C182-4FE8-B2DB-8AC7EF45AE72}" srcId="{EFF2511E-1A97-446A-B991-964EF2332158}" destId="{34813910-3AEB-4312-AD3D-B0CD53A889DB}" srcOrd="1" destOrd="0" parTransId="{F7CFDAF8-2D49-48BA-9B10-00C5ADACE426}" sibTransId="{DBB51770-96B5-4AF1-9272-D9718AB2B043}"/>
    <dgm:cxn modelId="{A4209672-AE3B-4AC3-BEBE-BB8FDCA0A72C}" type="presOf" srcId="{1A576DB7-0C9A-4C71-AE66-1C9C94F7997E}" destId="{74F3BE11-D0D2-4987-AC7E-53C2A24FE268}" srcOrd="0" destOrd="5" presId="urn:microsoft.com/office/officeart/2005/8/layout/vList2"/>
    <dgm:cxn modelId="{C0F8F678-6ED1-4DF0-A7A5-31C9501CD9A8}" type="presOf" srcId="{F2A7DCDE-8941-4DF9-B65B-E99EC4035DAD}" destId="{74F3BE11-D0D2-4987-AC7E-53C2A24FE268}" srcOrd="0" destOrd="0" presId="urn:microsoft.com/office/officeart/2005/8/layout/vList2"/>
    <dgm:cxn modelId="{022EB77B-97A5-4258-ADBC-7E99B4187036}" type="presOf" srcId="{2D47DB77-595A-4122-A566-276C62E7A96C}" destId="{74F3BE11-D0D2-4987-AC7E-53C2A24FE268}" srcOrd="0" destOrd="1" presId="urn:microsoft.com/office/officeart/2005/8/layout/vList2"/>
    <dgm:cxn modelId="{9BF2D687-C234-4084-8FE5-3242B70AC0B0}" srcId="{C6740BCA-DD0D-4AB6-B88F-97396C4B198B}" destId="{6ECFA8C5-A7E2-4696-A7EA-764D3609120D}" srcOrd="3" destOrd="0" parTransId="{5BE6C00E-4A10-4782-BC0F-E7A96FE95CAD}" sibTransId="{C75273DF-B9D3-4A92-AAB4-BA650E591C19}"/>
    <dgm:cxn modelId="{A834728E-A5F8-4397-8CE3-FB62A8C4D791}" srcId="{C6740BCA-DD0D-4AB6-B88F-97396C4B198B}" destId="{B929CB58-66CA-420F-83ED-DF7211E50DA9}" srcOrd="2" destOrd="0" parTransId="{C6BD2847-1E91-48F3-9EAF-07DD7C9FF988}" sibTransId="{02453F06-4A2A-4FB0-ADBE-888C3A9DFCE0}"/>
    <dgm:cxn modelId="{773B859C-13F3-43D4-BADA-E7FF7C8D2732}" srcId="{EFF2511E-1A97-446A-B991-964EF2332158}" destId="{B8CE1556-253E-412A-B023-C88C0D3AA201}" srcOrd="5" destOrd="0" parTransId="{99F1F6C1-F2D4-4176-AD46-405DF3C02A19}" sibTransId="{95058F57-5567-49BD-A8E0-8F5AE1A0D43D}"/>
    <dgm:cxn modelId="{D205CBC1-98A1-45BF-B371-1B55A138F180}" srcId="{EFF2511E-1A97-446A-B991-964EF2332158}" destId="{F2A7DCDE-8941-4DF9-B65B-E99EC4035DAD}" srcOrd="0" destOrd="0" parTransId="{5911A1B1-C32E-47F9-AEBE-5C4C7E1A19DE}" sibTransId="{1A906BFD-B4FA-4587-BE32-95D3A4CED46D}"/>
    <dgm:cxn modelId="{78B093D8-DDA5-4878-800E-2EDE52492C14}" type="presOf" srcId="{387DB3AC-FCEC-4881-A81D-065F19A4D477}" destId="{74F3BE11-D0D2-4987-AC7E-53C2A24FE268}" srcOrd="0" destOrd="4" presId="urn:microsoft.com/office/officeart/2005/8/layout/vList2"/>
    <dgm:cxn modelId="{8C761DE0-3B1D-4E9A-AC65-399FFB1F2ED0}" type="presOf" srcId="{C6740BCA-DD0D-4AB6-B88F-97396C4B198B}" destId="{F6649D42-A66B-49CE-AB3C-5EFC4F49EC9F}" srcOrd="0" destOrd="0" presId="urn:microsoft.com/office/officeart/2005/8/layout/vList2"/>
    <dgm:cxn modelId="{96204BE0-50F1-48E5-8E45-1D58D05A3729}" srcId="{FBD7DD83-E80D-48E3-A4EA-00ABA90991EE}" destId="{C6740BCA-DD0D-4AB6-B88F-97396C4B198B}" srcOrd="1" destOrd="0" parTransId="{CDD768E9-CFCA-4A2B-A0A0-E7F9FFF67C46}" sibTransId="{50BEA339-4E53-4001-82EC-612A9C1209B0}"/>
    <dgm:cxn modelId="{DF2E9BE2-8765-4D04-BC24-93FA02C19A97}" type="presOf" srcId="{B8CE1556-253E-412A-B023-C88C0D3AA201}" destId="{74F3BE11-D0D2-4987-AC7E-53C2A24FE268}" srcOrd="0" destOrd="6" presId="urn:microsoft.com/office/officeart/2005/8/layout/vList2"/>
    <dgm:cxn modelId="{23F448E7-A7E4-4886-8539-9B9326543DF3}" srcId="{EFF2511E-1A97-446A-B991-964EF2332158}" destId="{0496FBAB-5EB5-412E-AC40-ECF84D676834}" srcOrd="2" destOrd="0" parTransId="{DD1E9678-4B8C-452F-A039-602A04E6AF3C}" sibTransId="{904188EB-D635-4F41-AE8C-F974369E4C41}"/>
    <dgm:cxn modelId="{EA67FAF0-C07F-40BF-A7CF-14B8EAD19671}" type="presOf" srcId="{FBD7DD83-E80D-48E3-A4EA-00ABA90991EE}" destId="{C34331F8-6574-4F6F-9D7D-5E9AD3EAD24E}" srcOrd="0" destOrd="0" presId="urn:microsoft.com/office/officeart/2005/8/layout/vList2"/>
    <dgm:cxn modelId="{3CCD61F1-F408-42C0-B783-F25D04CA037E}" type="presOf" srcId="{EFF2511E-1A97-446A-B991-964EF2332158}" destId="{F5B0196D-DFC5-4513-AB96-EA3B367DB6C4}" srcOrd="0" destOrd="0" presId="urn:microsoft.com/office/officeart/2005/8/layout/vList2"/>
    <dgm:cxn modelId="{BB2CE3F8-4B8A-4203-97AD-BB510A5B2C91}" type="presOf" srcId="{6ECFA8C5-A7E2-4696-A7EA-764D3609120D}" destId="{E12DADCE-A5AD-4889-8918-8B4C898EDCFE}" srcOrd="0" destOrd="3" presId="urn:microsoft.com/office/officeart/2005/8/layout/vList2"/>
    <dgm:cxn modelId="{53FC9D0E-5963-4E58-A9D4-A32351026BEC}" type="presParOf" srcId="{C34331F8-6574-4F6F-9D7D-5E9AD3EAD24E}" destId="{F5B0196D-DFC5-4513-AB96-EA3B367DB6C4}" srcOrd="0" destOrd="0" presId="urn:microsoft.com/office/officeart/2005/8/layout/vList2"/>
    <dgm:cxn modelId="{1C68894A-C67F-442A-BC1A-36BB901D00AE}" type="presParOf" srcId="{C34331F8-6574-4F6F-9D7D-5E9AD3EAD24E}" destId="{74F3BE11-D0D2-4987-AC7E-53C2A24FE268}" srcOrd="1" destOrd="0" presId="urn:microsoft.com/office/officeart/2005/8/layout/vList2"/>
    <dgm:cxn modelId="{767D08AB-E380-4903-9FB0-EDEB3C51FAB0}" type="presParOf" srcId="{C34331F8-6574-4F6F-9D7D-5E9AD3EAD24E}" destId="{F6649D42-A66B-49CE-AB3C-5EFC4F49EC9F}" srcOrd="2" destOrd="0" presId="urn:microsoft.com/office/officeart/2005/8/layout/vList2"/>
    <dgm:cxn modelId="{1A5C4D11-140F-488C-8268-D3B996A61F66}" type="presParOf" srcId="{C34331F8-6574-4F6F-9D7D-5E9AD3EAD24E}" destId="{E12DADCE-A5AD-4889-8918-8B4C898EDCF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78DF10-856F-4F51-B953-1DD9E81FD16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FEDE4BD-F269-4787-ABCD-460D8DEA80F5}">
      <dgm:prSet/>
      <dgm:spPr/>
      <dgm:t>
        <a:bodyPr/>
        <a:lstStyle/>
        <a:p>
          <a:pPr rtl="0"/>
          <a:r>
            <a:rPr lang="en-US" b="0" i="0">
              <a:latin typeface="Bodoni MT"/>
            </a:rPr>
            <a:t>College Board distributes scores by region online in December- student will get email alert to login.</a:t>
          </a:r>
        </a:p>
      </dgm:t>
    </dgm:pt>
    <dgm:pt modelId="{149DB862-8F73-4AB3-871A-1231A003FCC6}" type="parTrans" cxnId="{BA8E55A4-CFDE-45A2-91EB-B53F8D2A9C78}">
      <dgm:prSet/>
      <dgm:spPr/>
      <dgm:t>
        <a:bodyPr/>
        <a:lstStyle/>
        <a:p>
          <a:endParaRPr lang="en-US"/>
        </a:p>
      </dgm:t>
    </dgm:pt>
    <dgm:pt modelId="{AFC24BFE-71BC-45A7-9884-BDDE74CCF59E}" type="sibTrans" cxnId="{BA8E55A4-CFDE-45A2-91EB-B53F8D2A9C78}">
      <dgm:prSet/>
      <dgm:spPr/>
      <dgm:t>
        <a:bodyPr/>
        <a:lstStyle/>
        <a:p>
          <a:endParaRPr lang="en-US"/>
        </a:p>
      </dgm:t>
    </dgm:pt>
    <dgm:pt modelId="{5DDD44BA-08EF-4604-8DC9-F6759A9D5360}">
      <dgm:prSet/>
      <dgm:spPr/>
      <dgm:t>
        <a:bodyPr/>
        <a:lstStyle/>
        <a:p>
          <a:r>
            <a:rPr lang="en-US">
              <a:latin typeface="Bodoni MT"/>
            </a:rPr>
            <a:t>KEEP LOGIN HANDY- Students will use this login to register for SATs in the spring of Junior Year.</a:t>
          </a:r>
        </a:p>
      </dgm:t>
    </dgm:pt>
    <dgm:pt modelId="{32C4D7DB-0B52-4BE8-9699-D801C75D8184}" type="parTrans" cxnId="{AA5766DD-0CCE-453A-87CF-F584DEA741ED}">
      <dgm:prSet/>
      <dgm:spPr/>
      <dgm:t>
        <a:bodyPr/>
        <a:lstStyle/>
        <a:p>
          <a:endParaRPr lang="en-US"/>
        </a:p>
      </dgm:t>
    </dgm:pt>
    <dgm:pt modelId="{F1E8C574-63B7-499C-9D5B-3813827F367A}" type="sibTrans" cxnId="{AA5766DD-0CCE-453A-87CF-F584DEA741ED}">
      <dgm:prSet/>
      <dgm:spPr/>
      <dgm:t>
        <a:bodyPr/>
        <a:lstStyle/>
        <a:p>
          <a:endParaRPr lang="en-US"/>
        </a:p>
      </dgm:t>
    </dgm:pt>
    <dgm:pt modelId="{A5836DB2-E1CD-462E-BD21-E63036630CD3}">
      <dgm:prSet/>
      <dgm:spPr/>
      <dgm:t>
        <a:bodyPr/>
        <a:lstStyle/>
        <a:p>
          <a:pPr rtl="0"/>
          <a:r>
            <a:rPr lang="en-US">
              <a:latin typeface="Bodoni MT"/>
            </a:rPr>
            <a:t>Khan Academy- online prep tool that students can also use for SATs (FREE!)</a:t>
          </a:r>
        </a:p>
      </dgm:t>
    </dgm:pt>
    <dgm:pt modelId="{80702AC5-3838-4E1C-B79C-4F81CAE54BDE}" type="parTrans" cxnId="{AA39AD77-BE1D-4559-8438-6D43A6764B49}">
      <dgm:prSet/>
      <dgm:spPr/>
      <dgm:t>
        <a:bodyPr/>
        <a:lstStyle/>
        <a:p>
          <a:endParaRPr lang="en-US"/>
        </a:p>
      </dgm:t>
    </dgm:pt>
    <dgm:pt modelId="{8F1C0B25-9B70-4783-AA5B-EE285733B18D}" type="sibTrans" cxnId="{AA39AD77-BE1D-4559-8438-6D43A6764B49}">
      <dgm:prSet/>
      <dgm:spPr/>
      <dgm:t>
        <a:bodyPr/>
        <a:lstStyle/>
        <a:p>
          <a:endParaRPr lang="en-US"/>
        </a:p>
      </dgm:t>
    </dgm:pt>
    <dgm:pt modelId="{90016BAE-ACA7-4776-BF9F-EF42FE66D1E6}">
      <dgm:prSet/>
      <dgm:spPr/>
      <dgm:t>
        <a:bodyPr/>
        <a:lstStyle/>
        <a:p>
          <a:r>
            <a:rPr lang="en-US">
              <a:latin typeface="Bodoni MT"/>
            </a:rPr>
            <a:t>Pre-ACT will be offered to Sophomores (only) this spring.</a:t>
          </a:r>
        </a:p>
      </dgm:t>
    </dgm:pt>
    <dgm:pt modelId="{9BABA284-5668-413B-879E-FB88BAB4A094}" type="parTrans" cxnId="{2CDBB81E-A232-485E-A60F-6C87D30FC9EA}">
      <dgm:prSet/>
      <dgm:spPr/>
      <dgm:t>
        <a:bodyPr/>
        <a:lstStyle/>
        <a:p>
          <a:endParaRPr lang="en-US"/>
        </a:p>
      </dgm:t>
    </dgm:pt>
    <dgm:pt modelId="{680A8ADA-EF84-4717-8AB5-0DCBA8F95692}" type="sibTrans" cxnId="{2CDBB81E-A232-485E-A60F-6C87D30FC9EA}">
      <dgm:prSet/>
      <dgm:spPr/>
      <dgm:t>
        <a:bodyPr/>
        <a:lstStyle/>
        <a:p>
          <a:endParaRPr lang="en-US"/>
        </a:p>
      </dgm:t>
    </dgm:pt>
    <dgm:pt modelId="{7544F4A6-54F2-4B9D-AFD4-5DEFDC5983A4}" type="pres">
      <dgm:prSet presAssocID="{5878DF10-856F-4F51-B953-1DD9E81FD16B}" presName="linear" presStyleCnt="0">
        <dgm:presLayoutVars>
          <dgm:animLvl val="lvl"/>
          <dgm:resizeHandles val="exact"/>
        </dgm:presLayoutVars>
      </dgm:prSet>
      <dgm:spPr/>
    </dgm:pt>
    <dgm:pt modelId="{BA1FF9C2-054F-4F71-B9A0-B86E864C1219}" type="pres">
      <dgm:prSet presAssocID="{2FEDE4BD-F269-4787-ABCD-460D8DEA80F5}" presName="parentText" presStyleLbl="node1" presStyleIdx="0" presStyleCnt="4">
        <dgm:presLayoutVars>
          <dgm:chMax val="0"/>
          <dgm:bulletEnabled val="1"/>
        </dgm:presLayoutVars>
      </dgm:prSet>
      <dgm:spPr/>
    </dgm:pt>
    <dgm:pt modelId="{F8EF0727-1910-498E-AA19-D66EAA4D0CAF}" type="pres">
      <dgm:prSet presAssocID="{AFC24BFE-71BC-45A7-9884-BDDE74CCF59E}" presName="spacer" presStyleCnt="0"/>
      <dgm:spPr/>
    </dgm:pt>
    <dgm:pt modelId="{A1D95C5B-1E3B-4C05-8A42-9882BFF8759E}" type="pres">
      <dgm:prSet presAssocID="{5DDD44BA-08EF-4604-8DC9-F6759A9D5360}" presName="parentText" presStyleLbl="node1" presStyleIdx="1" presStyleCnt="4">
        <dgm:presLayoutVars>
          <dgm:chMax val="0"/>
          <dgm:bulletEnabled val="1"/>
        </dgm:presLayoutVars>
      </dgm:prSet>
      <dgm:spPr/>
    </dgm:pt>
    <dgm:pt modelId="{39EF5784-1325-4066-A757-D86BA3AA8017}" type="pres">
      <dgm:prSet presAssocID="{F1E8C574-63B7-499C-9D5B-3813827F367A}" presName="spacer" presStyleCnt="0"/>
      <dgm:spPr/>
    </dgm:pt>
    <dgm:pt modelId="{4DD2210D-C911-48AB-9F2F-14DF2D7D7FC1}" type="pres">
      <dgm:prSet presAssocID="{A5836DB2-E1CD-462E-BD21-E63036630CD3}" presName="parentText" presStyleLbl="node1" presStyleIdx="2" presStyleCnt="4">
        <dgm:presLayoutVars>
          <dgm:chMax val="0"/>
          <dgm:bulletEnabled val="1"/>
        </dgm:presLayoutVars>
      </dgm:prSet>
      <dgm:spPr/>
    </dgm:pt>
    <dgm:pt modelId="{35ECF1E4-0217-4BB1-88F4-390F64479705}" type="pres">
      <dgm:prSet presAssocID="{8F1C0B25-9B70-4783-AA5B-EE285733B18D}" presName="spacer" presStyleCnt="0"/>
      <dgm:spPr/>
    </dgm:pt>
    <dgm:pt modelId="{32C3E4C8-F194-46F4-B421-79157EE2BA90}" type="pres">
      <dgm:prSet presAssocID="{90016BAE-ACA7-4776-BF9F-EF42FE66D1E6}" presName="parentText" presStyleLbl="node1" presStyleIdx="3" presStyleCnt="4">
        <dgm:presLayoutVars>
          <dgm:chMax val="0"/>
          <dgm:bulletEnabled val="1"/>
        </dgm:presLayoutVars>
      </dgm:prSet>
      <dgm:spPr/>
    </dgm:pt>
  </dgm:ptLst>
  <dgm:cxnLst>
    <dgm:cxn modelId="{2CDBB81E-A232-485E-A60F-6C87D30FC9EA}" srcId="{5878DF10-856F-4F51-B953-1DD9E81FD16B}" destId="{90016BAE-ACA7-4776-BF9F-EF42FE66D1E6}" srcOrd="3" destOrd="0" parTransId="{9BABA284-5668-413B-879E-FB88BAB4A094}" sibTransId="{680A8ADA-EF84-4717-8AB5-0DCBA8F95692}"/>
    <dgm:cxn modelId="{33C3EE5C-1E83-4AE7-A341-D9611F36144F}" type="presOf" srcId="{90016BAE-ACA7-4776-BF9F-EF42FE66D1E6}" destId="{32C3E4C8-F194-46F4-B421-79157EE2BA90}" srcOrd="0" destOrd="0" presId="urn:microsoft.com/office/officeart/2005/8/layout/vList2"/>
    <dgm:cxn modelId="{C8426B5E-6152-423E-A0F7-BE98DEAA5720}" type="presOf" srcId="{5878DF10-856F-4F51-B953-1DD9E81FD16B}" destId="{7544F4A6-54F2-4B9D-AFD4-5DEFDC5983A4}" srcOrd="0" destOrd="0" presId="urn:microsoft.com/office/officeart/2005/8/layout/vList2"/>
    <dgm:cxn modelId="{AA39AD77-BE1D-4559-8438-6D43A6764B49}" srcId="{5878DF10-856F-4F51-B953-1DD9E81FD16B}" destId="{A5836DB2-E1CD-462E-BD21-E63036630CD3}" srcOrd="2" destOrd="0" parTransId="{80702AC5-3838-4E1C-B79C-4F81CAE54BDE}" sibTransId="{8F1C0B25-9B70-4783-AA5B-EE285733B18D}"/>
    <dgm:cxn modelId="{521F5C79-094E-4735-9AE0-C594306589D2}" type="presOf" srcId="{2FEDE4BD-F269-4787-ABCD-460D8DEA80F5}" destId="{BA1FF9C2-054F-4F71-B9A0-B86E864C1219}" srcOrd="0" destOrd="0" presId="urn:microsoft.com/office/officeart/2005/8/layout/vList2"/>
    <dgm:cxn modelId="{BA8E55A4-CFDE-45A2-91EB-B53F8D2A9C78}" srcId="{5878DF10-856F-4F51-B953-1DD9E81FD16B}" destId="{2FEDE4BD-F269-4787-ABCD-460D8DEA80F5}" srcOrd="0" destOrd="0" parTransId="{149DB862-8F73-4AB3-871A-1231A003FCC6}" sibTransId="{AFC24BFE-71BC-45A7-9884-BDDE74CCF59E}"/>
    <dgm:cxn modelId="{F5D062C2-5624-4494-810D-6CBC93194CA2}" type="presOf" srcId="{A5836DB2-E1CD-462E-BD21-E63036630CD3}" destId="{4DD2210D-C911-48AB-9F2F-14DF2D7D7FC1}" srcOrd="0" destOrd="0" presId="urn:microsoft.com/office/officeart/2005/8/layout/vList2"/>
    <dgm:cxn modelId="{A2A8B8D7-953C-401C-996A-D5A0AD78B885}" type="presOf" srcId="{5DDD44BA-08EF-4604-8DC9-F6759A9D5360}" destId="{A1D95C5B-1E3B-4C05-8A42-9882BFF8759E}" srcOrd="0" destOrd="0" presId="urn:microsoft.com/office/officeart/2005/8/layout/vList2"/>
    <dgm:cxn modelId="{AA5766DD-0CCE-453A-87CF-F584DEA741ED}" srcId="{5878DF10-856F-4F51-B953-1DD9E81FD16B}" destId="{5DDD44BA-08EF-4604-8DC9-F6759A9D5360}" srcOrd="1" destOrd="0" parTransId="{32C4D7DB-0B52-4BE8-9699-D801C75D8184}" sibTransId="{F1E8C574-63B7-499C-9D5B-3813827F367A}"/>
    <dgm:cxn modelId="{9F7B64F4-095D-4BE7-A38E-50474F17FBB7}" type="presParOf" srcId="{7544F4A6-54F2-4B9D-AFD4-5DEFDC5983A4}" destId="{BA1FF9C2-054F-4F71-B9A0-B86E864C1219}" srcOrd="0" destOrd="0" presId="urn:microsoft.com/office/officeart/2005/8/layout/vList2"/>
    <dgm:cxn modelId="{EE0FA67D-02E4-4AD7-9F09-3AAB1CB3F1B0}" type="presParOf" srcId="{7544F4A6-54F2-4B9D-AFD4-5DEFDC5983A4}" destId="{F8EF0727-1910-498E-AA19-D66EAA4D0CAF}" srcOrd="1" destOrd="0" presId="urn:microsoft.com/office/officeart/2005/8/layout/vList2"/>
    <dgm:cxn modelId="{9A8B1DE7-3298-4D5E-BF4F-CE13DCCC886B}" type="presParOf" srcId="{7544F4A6-54F2-4B9D-AFD4-5DEFDC5983A4}" destId="{A1D95C5B-1E3B-4C05-8A42-9882BFF8759E}" srcOrd="2" destOrd="0" presId="urn:microsoft.com/office/officeart/2005/8/layout/vList2"/>
    <dgm:cxn modelId="{D071625D-01F6-4412-B38B-F482153AD429}" type="presParOf" srcId="{7544F4A6-54F2-4B9D-AFD4-5DEFDC5983A4}" destId="{39EF5784-1325-4066-A757-D86BA3AA8017}" srcOrd="3" destOrd="0" presId="urn:microsoft.com/office/officeart/2005/8/layout/vList2"/>
    <dgm:cxn modelId="{C975CAF1-CF45-4ED5-BE1A-43F57A0A9898}" type="presParOf" srcId="{7544F4A6-54F2-4B9D-AFD4-5DEFDC5983A4}" destId="{4DD2210D-C911-48AB-9F2F-14DF2D7D7FC1}" srcOrd="4" destOrd="0" presId="urn:microsoft.com/office/officeart/2005/8/layout/vList2"/>
    <dgm:cxn modelId="{B2CD10E9-9ADB-4DDB-ABB5-4AE67A179AF3}" type="presParOf" srcId="{7544F4A6-54F2-4B9D-AFD4-5DEFDC5983A4}" destId="{35ECF1E4-0217-4BB1-88F4-390F64479705}" srcOrd="5" destOrd="0" presId="urn:microsoft.com/office/officeart/2005/8/layout/vList2"/>
    <dgm:cxn modelId="{4AB3B677-241E-4D53-8BB2-D8BFB29F5700}" type="presParOf" srcId="{7544F4A6-54F2-4B9D-AFD4-5DEFDC5983A4}" destId="{32C3E4C8-F194-46F4-B421-79157EE2BA9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9C733B-326B-4763-9D7C-B470BA377C2A}" type="doc">
      <dgm:prSet loTypeId="urn:microsoft.com/office/officeart/2017/3/layout/HorizontalLabelsTimeline" loCatId="process" qsTypeId="urn:microsoft.com/office/officeart/2005/8/quickstyle/simple2" qsCatId="simple" csTypeId="urn:microsoft.com/office/officeart/2005/8/colors/colorful5" csCatId="colorful" phldr="1"/>
      <dgm:spPr/>
      <dgm:t>
        <a:bodyPr/>
        <a:lstStyle/>
        <a:p>
          <a:endParaRPr lang="en-US"/>
        </a:p>
      </dgm:t>
    </dgm:pt>
    <dgm:pt modelId="{DDE51B87-A1A1-4F98-9FBA-5E43559F377F}">
      <dgm:prSet/>
      <dgm:spPr/>
      <dgm:t>
        <a:bodyPr/>
        <a:lstStyle/>
        <a:p>
          <a:pPr>
            <a:defRPr b="1"/>
          </a:pPr>
          <a:r>
            <a:rPr lang="en-US" dirty="0"/>
            <a:t>Early College Planning</a:t>
          </a:r>
        </a:p>
      </dgm:t>
    </dgm:pt>
    <dgm:pt modelId="{8E44E067-C9AD-4E98-B81F-029F5D3650C4}" type="parTrans" cxnId="{3632C48F-E1DE-49D0-AA7C-6CDD2E90F38D}">
      <dgm:prSet/>
      <dgm:spPr/>
      <dgm:t>
        <a:bodyPr/>
        <a:lstStyle/>
        <a:p>
          <a:endParaRPr lang="en-US"/>
        </a:p>
      </dgm:t>
    </dgm:pt>
    <dgm:pt modelId="{36659B0A-986D-4301-9B58-B075FC15E035}" type="sibTrans" cxnId="{3632C48F-E1DE-49D0-AA7C-6CDD2E90F38D}">
      <dgm:prSet/>
      <dgm:spPr/>
      <dgm:t>
        <a:bodyPr/>
        <a:lstStyle/>
        <a:p>
          <a:endParaRPr lang="en-US"/>
        </a:p>
      </dgm:t>
    </dgm:pt>
    <dgm:pt modelId="{EE51A356-DFC3-4F30-A9AF-8F89D091C2F6}">
      <dgm:prSet custT="1"/>
      <dgm:spPr/>
      <dgm:t>
        <a:bodyPr/>
        <a:lstStyle/>
        <a:p>
          <a:pPr algn="ctr"/>
          <a:r>
            <a:rPr lang="en-US" sz="2000" b="1" dirty="0"/>
            <a:t>Program Planning, </a:t>
          </a:r>
          <a:r>
            <a:rPr lang="en-US" sz="2000" b="1" dirty="0" err="1"/>
            <a:t>PreACT</a:t>
          </a:r>
          <a:endParaRPr lang="en-US" sz="2000" b="1" dirty="0"/>
        </a:p>
      </dgm:t>
    </dgm:pt>
    <dgm:pt modelId="{8BE3F724-A08C-48AE-8874-D8BE9FFF4550}" type="parTrans" cxnId="{8BD9FA93-E043-44C8-9BA3-331F8212838E}">
      <dgm:prSet/>
      <dgm:spPr/>
      <dgm:t>
        <a:bodyPr/>
        <a:lstStyle/>
        <a:p>
          <a:endParaRPr lang="en-US"/>
        </a:p>
      </dgm:t>
    </dgm:pt>
    <dgm:pt modelId="{585DFFEE-8BE1-4BF1-B073-75C1DB84E369}" type="sibTrans" cxnId="{8BD9FA93-E043-44C8-9BA3-331F8212838E}">
      <dgm:prSet/>
      <dgm:spPr/>
      <dgm:t>
        <a:bodyPr/>
        <a:lstStyle/>
        <a:p>
          <a:endParaRPr lang="en-US"/>
        </a:p>
      </dgm:t>
    </dgm:pt>
    <dgm:pt modelId="{E8EC7C38-ECEA-412B-9BEC-DC4B91D06A75}">
      <dgm:prSet/>
      <dgm:spPr/>
      <dgm:t>
        <a:bodyPr/>
        <a:lstStyle/>
        <a:p>
          <a:pPr>
            <a:defRPr b="1"/>
          </a:pPr>
          <a:r>
            <a:rPr lang="en-US" dirty="0"/>
            <a:t>Summer Plans, Fostering Independence </a:t>
          </a:r>
        </a:p>
      </dgm:t>
    </dgm:pt>
    <dgm:pt modelId="{379DB8C7-8DEA-4EF9-8667-3F64D63035D8}" type="parTrans" cxnId="{BEE953F3-3228-4B32-A4E7-13DC18EF51BE}">
      <dgm:prSet/>
      <dgm:spPr/>
      <dgm:t>
        <a:bodyPr/>
        <a:lstStyle/>
        <a:p>
          <a:endParaRPr lang="en-US"/>
        </a:p>
      </dgm:t>
    </dgm:pt>
    <dgm:pt modelId="{607CA10B-2FD2-4E22-9EF6-05E25ECA694F}" type="sibTrans" cxnId="{BEE953F3-3228-4B32-A4E7-13DC18EF51BE}">
      <dgm:prSet/>
      <dgm:spPr/>
      <dgm:t>
        <a:bodyPr/>
        <a:lstStyle/>
        <a:p>
          <a:endParaRPr lang="en-US"/>
        </a:p>
      </dgm:t>
    </dgm:pt>
    <dgm:pt modelId="{F292CFFC-0795-4037-B3C8-458566CD1F81}">
      <dgm:prSet custT="1"/>
      <dgm:spPr/>
      <dgm:t>
        <a:bodyPr/>
        <a:lstStyle/>
        <a:p>
          <a:pPr algn="ctr"/>
          <a:r>
            <a:rPr lang="en-US" sz="1800" b="1" dirty="0"/>
            <a:t>College Resources, Prepping for Junior Year</a:t>
          </a:r>
        </a:p>
      </dgm:t>
    </dgm:pt>
    <dgm:pt modelId="{B84791E5-20E5-4AF6-A7B7-0E70F421F82C}" type="parTrans" cxnId="{9102AED0-C487-44AF-A442-2D44FC325107}">
      <dgm:prSet/>
      <dgm:spPr/>
      <dgm:t>
        <a:bodyPr/>
        <a:lstStyle/>
        <a:p>
          <a:endParaRPr lang="en-US"/>
        </a:p>
      </dgm:t>
    </dgm:pt>
    <dgm:pt modelId="{628B7042-1453-4763-9259-80DFA68CECB0}" type="sibTrans" cxnId="{9102AED0-C487-44AF-A442-2D44FC325107}">
      <dgm:prSet/>
      <dgm:spPr/>
      <dgm:t>
        <a:bodyPr/>
        <a:lstStyle/>
        <a:p>
          <a:endParaRPr lang="en-US"/>
        </a:p>
      </dgm:t>
    </dgm:pt>
    <dgm:pt modelId="{1DC519B9-17F1-4DEF-9231-1BCCACB1F50D}" type="pres">
      <dgm:prSet presAssocID="{7A9C733B-326B-4763-9D7C-B470BA377C2A}" presName="root" presStyleCnt="0">
        <dgm:presLayoutVars>
          <dgm:chMax/>
          <dgm:chPref/>
          <dgm:animLvl val="lvl"/>
        </dgm:presLayoutVars>
      </dgm:prSet>
      <dgm:spPr/>
    </dgm:pt>
    <dgm:pt modelId="{2675EF4B-9A11-4DD0-9D21-4F301C1F48E2}" type="pres">
      <dgm:prSet presAssocID="{7A9C733B-326B-4763-9D7C-B470BA377C2A}" presName="divider" presStyleLbl="fgAcc1" presStyleIdx="0" presStyleCnt="1"/>
      <dgm:spPr/>
    </dgm:pt>
    <dgm:pt modelId="{640C9FBE-8779-458D-ADEF-0DB3844E1AEB}" type="pres">
      <dgm:prSet presAssocID="{7A9C733B-326B-4763-9D7C-B470BA377C2A}" presName="nodes" presStyleCnt="0">
        <dgm:presLayoutVars>
          <dgm:chMax/>
          <dgm:chPref/>
          <dgm:animLvl val="lvl"/>
        </dgm:presLayoutVars>
      </dgm:prSet>
      <dgm:spPr/>
    </dgm:pt>
    <dgm:pt modelId="{9848961D-B4F3-46AA-B0D2-ABF2EF6103AA}" type="pres">
      <dgm:prSet presAssocID="{DDE51B87-A1A1-4F98-9FBA-5E43559F377F}" presName="composite" presStyleCnt="0"/>
      <dgm:spPr/>
    </dgm:pt>
    <dgm:pt modelId="{30576BC8-DFD5-49D5-8333-899D2A8C0ADE}" type="pres">
      <dgm:prSet presAssocID="{DDE51B87-A1A1-4F98-9FBA-5E43559F377F}" presName="L1TextContainer" presStyleLbl="alignNode1" presStyleIdx="0" presStyleCnt="2">
        <dgm:presLayoutVars>
          <dgm:chMax val="1"/>
          <dgm:chPref val="1"/>
          <dgm:bulletEnabled val="1"/>
        </dgm:presLayoutVars>
      </dgm:prSet>
      <dgm:spPr/>
    </dgm:pt>
    <dgm:pt modelId="{C259E91C-36DD-4DC3-932A-D51A796D43A0}" type="pres">
      <dgm:prSet presAssocID="{DDE51B87-A1A1-4F98-9FBA-5E43559F377F}" presName="L2TextContainerWrapper" presStyleCnt="0">
        <dgm:presLayoutVars>
          <dgm:bulletEnabled val="1"/>
        </dgm:presLayoutVars>
      </dgm:prSet>
      <dgm:spPr/>
    </dgm:pt>
    <dgm:pt modelId="{8A5499CF-1501-4D39-807F-E1BF6AEC913D}" type="pres">
      <dgm:prSet presAssocID="{DDE51B87-A1A1-4F98-9FBA-5E43559F377F}" presName="L2TextContainer" presStyleLbl="bgAccFollowNode1" presStyleIdx="0" presStyleCnt="2"/>
      <dgm:spPr/>
    </dgm:pt>
    <dgm:pt modelId="{216DC00D-1070-460C-937D-F3005B2C0055}" type="pres">
      <dgm:prSet presAssocID="{DDE51B87-A1A1-4F98-9FBA-5E43559F377F}" presName="FlexibleEmptyPlaceHolder" presStyleCnt="0"/>
      <dgm:spPr/>
    </dgm:pt>
    <dgm:pt modelId="{B5C9FAE6-B257-4F3B-97F2-0B0FC5595425}" type="pres">
      <dgm:prSet presAssocID="{DDE51B87-A1A1-4F98-9FBA-5E43559F377F}" presName="ConnectLine" presStyleLbl="sibTrans1D1" presStyleIdx="0" presStyleCnt="2"/>
      <dgm:spPr/>
    </dgm:pt>
    <dgm:pt modelId="{1818270F-EE35-4FC3-B0B1-2C1FC8E903B8}" type="pres">
      <dgm:prSet presAssocID="{DDE51B87-A1A1-4F98-9FBA-5E43559F377F}" presName="ConnectorPoint" presStyleLbl="node1" presStyleIdx="0" presStyleCnt="2"/>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850DEDA-8370-4116-922E-1EFFB51E5638}" type="pres">
      <dgm:prSet presAssocID="{DDE51B87-A1A1-4F98-9FBA-5E43559F377F}" presName="EmptyPlaceHolder" presStyleCnt="0"/>
      <dgm:spPr/>
    </dgm:pt>
    <dgm:pt modelId="{044D418C-0C79-4010-A61C-E0BBE355C5DF}" type="pres">
      <dgm:prSet presAssocID="{36659B0A-986D-4301-9B58-B075FC15E035}" presName="spaceBetweenRectangles" presStyleCnt="0"/>
      <dgm:spPr/>
    </dgm:pt>
    <dgm:pt modelId="{70726A39-C757-484C-82BE-42BED993815B}" type="pres">
      <dgm:prSet presAssocID="{E8EC7C38-ECEA-412B-9BEC-DC4B91D06A75}" presName="composite" presStyleCnt="0"/>
      <dgm:spPr/>
    </dgm:pt>
    <dgm:pt modelId="{145D8401-1624-4473-AA5D-34E80BBEB124}" type="pres">
      <dgm:prSet presAssocID="{E8EC7C38-ECEA-412B-9BEC-DC4B91D06A75}" presName="L1TextContainer" presStyleLbl="alignNode1" presStyleIdx="1" presStyleCnt="2">
        <dgm:presLayoutVars>
          <dgm:chMax val="1"/>
          <dgm:chPref val="1"/>
          <dgm:bulletEnabled val="1"/>
        </dgm:presLayoutVars>
      </dgm:prSet>
      <dgm:spPr/>
    </dgm:pt>
    <dgm:pt modelId="{9C03F6A0-555D-44A3-A738-3CE01ED06050}" type="pres">
      <dgm:prSet presAssocID="{E8EC7C38-ECEA-412B-9BEC-DC4B91D06A75}" presName="L2TextContainerWrapper" presStyleCnt="0">
        <dgm:presLayoutVars>
          <dgm:bulletEnabled val="1"/>
        </dgm:presLayoutVars>
      </dgm:prSet>
      <dgm:spPr/>
    </dgm:pt>
    <dgm:pt modelId="{24C8D3E0-7B30-456D-9A82-D910DBB3C508}" type="pres">
      <dgm:prSet presAssocID="{E8EC7C38-ECEA-412B-9BEC-DC4B91D06A75}" presName="L2TextContainer" presStyleLbl="bgAccFollowNode1" presStyleIdx="1" presStyleCnt="2"/>
      <dgm:spPr/>
    </dgm:pt>
    <dgm:pt modelId="{05CA2D63-7D8A-4B1C-9292-391BA996A6B8}" type="pres">
      <dgm:prSet presAssocID="{E8EC7C38-ECEA-412B-9BEC-DC4B91D06A75}" presName="FlexibleEmptyPlaceHolder" presStyleCnt="0"/>
      <dgm:spPr/>
    </dgm:pt>
    <dgm:pt modelId="{DC68D985-5018-4292-ACFF-1C90CCBB4C8C}" type="pres">
      <dgm:prSet presAssocID="{E8EC7C38-ECEA-412B-9BEC-DC4B91D06A75}" presName="ConnectLine" presStyleLbl="sibTrans1D1" presStyleIdx="1" presStyleCnt="2"/>
      <dgm:spPr/>
    </dgm:pt>
    <dgm:pt modelId="{8E67DAF5-985D-44A6-A0E0-DBD24CD9E313}" type="pres">
      <dgm:prSet presAssocID="{E8EC7C38-ECEA-412B-9BEC-DC4B91D06A75}" presName="ConnectorPoint" presStyleLbl="node1" presStyleIdx="1" presStyleCnt="2"/>
      <dgm:spPr>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gm:spPr>
    </dgm:pt>
    <dgm:pt modelId="{9C5BA636-430E-41B9-BC30-DA0920ED433D}" type="pres">
      <dgm:prSet presAssocID="{E8EC7C38-ECEA-412B-9BEC-DC4B91D06A75}" presName="EmptyPlaceHolder" presStyleCnt="0"/>
      <dgm:spPr/>
    </dgm:pt>
  </dgm:ptLst>
  <dgm:cxnLst>
    <dgm:cxn modelId="{D4F51E73-AB16-481D-A0FD-013E1B532CA5}" type="presOf" srcId="{E8EC7C38-ECEA-412B-9BEC-DC4B91D06A75}" destId="{145D8401-1624-4473-AA5D-34E80BBEB124}" srcOrd="0" destOrd="0" presId="urn:microsoft.com/office/officeart/2017/3/layout/HorizontalLabelsTimeline"/>
    <dgm:cxn modelId="{ACA0D453-C3A2-4958-A2A9-C288482A157F}" type="presOf" srcId="{EE51A356-DFC3-4F30-A9AF-8F89D091C2F6}" destId="{8A5499CF-1501-4D39-807F-E1BF6AEC913D}" srcOrd="0" destOrd="0" presId="urn:microsoft.com/office/officeart/2017/3/layout/HorizontalLabelsTimeline"/>
    <dgm:cxn modelId="{E48BD379-3626-46C4-AF0D-B1CB1C1A806C}" type="presOf" srcId="{7A9C733B-326B-4763-9D7C-B470BA377C2A}" destId="{1DC519B9-17F1-4DEF-9231-1BCCACB1F50D}" srcOrd="0" destOrd="0" presId="urn:microsoft.com/office/officeart/2017/3/layout/HorizontalLabelsTimeline"/>
    <dgm:cxn modelId="{3632C48F-E1DE-49D0-AA7C-6CDD2E90F38D}" srcId="{7A9C733B-326B-4763-9D7C-B470BA377C2A}" destId="{DDE51B87-A1A1-4F98-9FBA-5E43559F377F}" srcOrd="0" destOrd="0" parTransId="{8E44E067-C9AD-4E98-B81F-029F5D3650C4}" sibTransId="{36659B0A-986D-4301-9B58-B075FC15E035}"/>
    <dgm:cxn modelId="{8BD9FA93-E043-44C8-9BA3-331F8212838E}" srcId="{DDE51B87-A1A1-4F98-9FBA-5E43559F377F}" destId="{EE51A356-DFC3-4F30-A9AF-8F89D091C2F6}" srcOrd="0" destOrd="0" parTransId="{8BE3F724-A08C-48AE-8874-D8BE9FFF4550}" sibTransId="{585DFFEE-8BE1-4BF1-B073-75C1DB84E369}"/>
    <dgm:cxn modelId="{02FEA3B7-6585-491A-B0CC-343CE898E6B4}" type="presOf" srcId="{DDE51B87-A1A1-4F98-9FBA-5E43559F377F}" destId="{30576BC8-DFD5-49D5-8333-899D2A8C0ADE}" srcOrd="0" destOrd="0" presId="urn:microsoft.com/office/officeart/2017/3/layout/HorizontalLabelsTimeline"/>
    <dgm:cxn modelId="{9102AED0-C487-44AF-A442-2D44FC325107}" srcId="{E8EC7C38-ECEA-412B-9BEC-DC4B91D06A75}" destId="{F292CFFC-0795-4037-B3C8-458566CD1F81}" srcOrd="0" destOrd="0" parTransId="{B84791E5-20E5-4AF6-A7B7-0E70F421F82C}" sibTransId="{628B7042-1453-4763-9259-80DFA68CECB0}"/>
    <dgm:cxn modelId="{31B40EE5-EC0B-44B8-96E6-1F5AE66663C0}" type="presOf" srcId="{F292CFFC-0795-4037-B3C8-458566CD1F81}" destId="{24C8D3E0-7B30-456D-9A82-D910DBB3C508}" srcOrd="0" destOrd="0" presId="urn:microsoft.com/office/officeart/2017/3/layout/HorizontalLabelsTimeline"/>
    <dgm:cxn modelId="{BEE953F3-3228-4B32-A4E7-13DC18EF51BE}" srcId="{7A9C733B-326B-4763-9D7C-B470BA377C2A}" destId="{E8EC7C38-ECEA-412B-9BEC-DC4B91D06A75}" srcOrd="1" destOrd="0" parTransId="{379DB8C7-8DEA-4EF9-8667-3F64D63035D8}" sibTransId="{607CA10B-2FD2-4E22-9EF6-05E25ECA694F}"/>
    <dgm:cxn modelId="{02C841FC-35C8-4CF0-B71F-339B9620B883}" type="presParOf" srcId="{1DC519B9-17F1-4DEF-9231-1BCCACB1F50D}" destId="{2675EF4B-9A11-4DD0-9D21-4F301C1F48E2}" srcOrd="0" destOrd="0" presId="urn:microsoft.com/office/officeart/2017/3/layout/HorizontalLabelsTimeline"/>
    <dgm:cxn modelId="{EE0C14CD-6FD6-4242-A26E-5117030E04EA}" type="presParOf" srcId="{1DC519B9-17F1-4DEF-9231-1BCCACB1F50D}" destId="{640C9FBE-8779-458D-ADEF-0DB3844E1AEB}" srcOrd="1" destOrd="0" presId="urn:microsoft.com/office/officeart/2017/3/layout/HorizontalLabelsTimeline"/>
    <dgm:cxn modelId="{B01F01C0-0CB9-4CF3-B31E-1D38B351B1BE}" type="presParOf" srcId="{640C9FBE-8779-458D-ADEF-0DB3844E1AEB}" destId="{9848961D-B4F3-46AA-B0D2-ABF2EF6103AA}" srcOrd="0" destOrd="0" presId="urn:microsoft.com/office/officeart/2017/3/layout/HorizontalLabelsTimeline"/>
    <dgm:cxn modelId="{EAC36D61-A3C5-4BC6-BC48-B85254CB0C19}" type="presParOf" srcId="{9848961D-B4F3-46AA-B0D2-ABF2EF6103AA}" destId="{30576BC8-DFD5-49D5-8333-899D2A8C0ADE}" srcOrd="0" destOrd="0" presId="urn:microsoft.com/office/officeart/2017/3/layout/HorizontalLabelsTimeline"/>
    <dgm:cxn modelId="{BD8689F2-6759-4F8F-88E3-1A1E6EF6E10F}" type="presParOf" srcId="{9848961D-B4F3-46AA-B0D2-ABF2EF6103AA}" destId="{C259E91C-36DD-4DC3-932A-D51A796D43A0}" srcOrd="1" destOrd="0" presId="urn:microsoft.com/office/officeart/2017/3/layout/HorizontalLabelsTimeline"/>
    <dgm:cxn modelId="{8E86B20A-C896-4989-B62F-A6E63575BA0C}" type="presParOf" srcId="{C259E91C-36DD-4DC3-932A-D51A796D43A0}" destId="{8A5499CF-1501-4D39-807F-E1BF6AEC913D}" srcOrd="0" destOrd="0" presId="urn:microsoft.com/office/officeart/2017/3/layout/HorizontalLabelsTimeline"/>
    <dgm:cxn modelId="{EA214337-B154-4C7D-8689-7C3C95E110AC}" type="presParOf" srcId="{C259E91C-36DD-4DC3-932A-D51A796D43A0}" destId="{216DC00D-1070-460C-937D-F3005B2C0055}" srcOrd="1" destOrd="0" presId="urn:microsoft.com/office/officeart/2017/3/layout/HorizontalLabelsTimeline"/>
    <dgm:cxn modelId="{B3344024-08AF-4DB8-9F77-F80AE86148EB}" type="presParOf" srcId="{9848961D-B4F3-46AA-B0D2-ABF2EF6103AA}" destId="{B5C9FAE6-B257-4F3B-97F2-0B0FC5595425}" srcOrd="2" destOrd="0" presId="urn:microsoft.com/office/officeart/2017/3/layout/HorizontalLabelsTimeline"/>
    <dgm:cxn modelId="{C2BD805F-E60D-4C8F-B4D3-B323E9CBB4D7}" type="presParOf" srcId="{9848961D-B4F3-46AA-B0D2-ABF2EF6103AA}" destId="{1818270F-EE35-4FC3-B0B1-2C1FC8E903B8}" srcOrd="3" destOrd="0" presId="urn:microsoft.com/office/officeart/2017/3/layout/HorizontalLabelsTimeline"/>
    <dgm:cxn modelId="{63B7404E-6B64-4CFD-84BF-140EDCC4846D}" type="presParOf" srcId="{9848961D-B4F3-46AA-B0D2-ABF2EF6103AA}" destId="{7850DEDA-8370-4116-922E-1EFFB51E5638}" srcOrd="4" destOrd="0" presId="urn:microsoft.com/office/officeart/2017/3/layout/HorizontalLabelsTimeline"/>
    <dgm:cxn modelId="{4BC0DA05-064A-4EDC-B200-9FA7FBEDB527}" type="presParOf" srcId="{640C9FBE-8779-458D-ADEF-0DB3844E1AEB}" destId="{044D418C-0C79-4010-A61C-E0BBE355C5DF}" srcOrd="1" destOrd="0" presId="urn:microsoft.com/office/officeart/2017/3/layout/HorizontalLabelsTimeline"/>
    <dgm:cxn modelId="{56C673A7-B655-481D-BA10-9CCC7F0A3877}" type="presParOf" srcId="{640C9FBE-8779-458D-ADEF-0DB3844E1AEB}" destId="{70726A39-C757-484C-82BE-42BED993815B}" srcOrd="2" destOrd="0" presId="urn:microsoft.com/office/officeart/2017/3/layout/HorizontalLabelsTimeline"/>
    <dgm:cxn modelId="{F5DA6CBF-B260-400E-BB5C-C3A8A1F284FB}" type="presParOf" srcId="{70726A39-C757-484C-82BE-42BED993815B}" destId="{145D8401-1624-4473-AA5D-34E80BBEB124}" srcOrd="0" destOrd="0" presId="urn:microsoft.com/office/officeart/2017/3/layout/HorizontalLabelsTimeline"/>
    <dgm:cxn modelId="{D79543BC-D80E-4815-B661-E55DDAE171F3}" type="presParOf" srcId="{70726A39-C757-484C-82BE-42BED993815B}" destId="{9C03F6A0-555D-44A3-A738-3CE01ED06050}" srcOrd="1" destOrd="0" presId="urn:microsoft.com/office/officeart/2017/3/layout/HorizontalLabelsTimeline"/>
    <dgm:cxn modelId="{A9668AF6-7789-4F26-906E-4C0C845D6B19}" type="presParOf" srcId="{9C03F6A0-555D-44A3-A738-3CE01ED06050}" destId="{24C8D3E0-7B30-456D-9A82-D910DBB3C508}" srcOrd="0" destOrd="0" presId="urn:microsoft.com/office/officeart/2017/3/layout/HorizontalLabelsTimeline"/>
    <dgm:cxn modelId="{A50E1161-4213-44A9-BF44-71B4B7810DFF}" type="presParOf" srcId="{9C03F6A0-555D-44A3-A738-3CE01ED06050}" destId="{05CA2D63-7D8A-4B1C-9292-391BA996A6B8}" srcOrd="1" destOrd="0" presId="urn:microsoft.com/office/officeart/2017/3/layout/HorizontalLabelsTimeline"/>
    <dgm:cxn modelId="{E8D78A9A-F421-44F5-98F3-EB1A346F472A}" type="presParOf" srcId="{70726A39-C757-484C-82BE-42BED993815B}" destId="{DC68D985-5018-4292-ACFF-1C90CCBB4C8C}" srcOrd="2" destOrd="0" presId="urn:microsoft.com/office/officeart/2017/3/layout/HorizontalLabelsTimeline"/>
    <dgm:cxn modelId="{E6B37366-AD92-45D3-91F7-DC001DB4CAF8}" type="presParOf" srcId="{70726A39-C757-484C-82BE-42BED993815B}" destId="{8E67DAF5-985D-44A6-A0E0-DBD24CD9E313}" srcOrd="3" destOrd="0" presId="urn:microsoft.com/office/officeart/2017/3/layout/HorizontalLabelsTimeline"/>
    <dgm:cxn modelId="{0D397880-40EA-4241-ADC4-0D3B0A46068A}" type="presParOf" srcId="{70726A39-C757-484C-82BE-42BED993815B}" destId="{9C5BA636-430E-41B9-BC30-DA0920ED433D}"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D817A-7287-4C2C-A8A2-F49301098196}">
      <dsp:nvSpPr>
        <dsp:cNvPr id="0" name=""/>
        <dsp:cNvSpPr/>
      </dsp:nvSpPr>
      <dsp:spPr>
        <a:xfrm>
          <a:off x="0" y="75312"/>
          <a:ext cx="6513603" cy="95471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Bodoni MT"/>
            </a:rPr>
            <a:t>“Real Talk” – Engaging your teens in conversation</a:t>
          </a:r>
        </a:p>
      </dsp:txBody>
      <dsp:txXfrm>
        <a:off x="46606" y="121918"/>
        <a:ext cx="6420391" cy="861507"/>
      </dsp:txXfrm>
    </dsp:sp>
    <dsp:sp modelId="{E1ADB15A-D7E0-4CC1-8144-52B27D3CECF5}">
      <dsp:nvSpPr>
        <dsp:cNvPr id="0" name=""/>
        <dsp:cNvSpPr/>
      </dsp:nvSpPr>
      <dsp:spPr>
        <a:xfrm>
          <a:off x="0" y="1030032"/>
          <a:ext cx="6513603" cy="193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a:latin typeface="Bodoni MT"/>
            </a:rPr>
            <a:t>Cell phone use (putting them away at night/ limit time)</a:t>
          </a:r>
        </a:p>
        <a:p>
          <a:pPr marL="171450" lvl="1" indent="-171450" algn="l" defTabSz="844550">
            <a:lnSpc>
              <a:spcPct val="90000"/>
            </a:lnSpc>
            <a:spcBef>
              <a:spcPct val="0"/>
            </a:spcBef>
            <a:spcAft>
              <a:spcPct val="20000"/>
            </a:spcAft>
            <a:buChar char="•"/>
          </a:pPr>
          <a:r>
            <a:rPr lang="en-US" sz="1900" kern="1200">
              <a:latin typeface="Bodoni MT"/>
            </a:rPr>
            <a:t>Vaping</a:t>
          </a:r>
        </a:p>
        <a:p>
          <a:pPr marL="171450" lvl="1" indent="-171450" algn="l" defTabSz="844550">
            <a:lnSpc>
              <a:spcPct val="90000"/>
            </a:lnSpc>
            <a:spcBef>
              <a:spcPct val="0"/>
            </a:spcBef>
            <a:spcAft>
              <a:spcPct val="20000"/>
            </a:spcAft>
            <a:buChar char="•"/>
          </a:pPr>
          <a:r>
            <a:rPr lang="en-US" sz="1900" kern="1200">
              <a:latin typeface="Bodoni MT"/>
            </a:rPr>
            <a:t>Drugs &amp; Alcohol</a:t>
          </a:r>
        </a:p>
        <a:p>
          <a:pPr marL="171450" lvl="1" indent="-171450" algn="l" defTabSz="844550" rtl="0">
            <a:lnSpc>
              <a:spcPct val="90000"/>
            </a:lnSpc>
            <a:spcBef>
              <a:spcPct val="0"/>
            </a:spcBef>
            <a:spcAft>
              <a:spcPct val="20000"/>
            </a:spcAft>
            <a:buChar char="•"/>
          </a:pPr>
          <a:r>
            <a:rPr lang="en-US" sz="1900" kern="1200">
              <a:latin typeface="Bodoni MT"/>
            </a:rPr>
            <a:t>Social Media Footprints</a:t>
          </a:r>
        </a:p>
        <a:p>
          <a:pPr marL="171450" lvl="1" indent="-171450" algn="l" defTabSz="844550">
            <a:lnSpc>
              <a:spcPct val="90000"/>
            </a:lnSpc>
            <a:spcBef>
              <a:spcPct val="0"/>
            </a:spcBef>
            <a:spcAft>
              <a:spcPct val="20000"/>
            </a:spcAft>
            <a:buChar char="•"/>
          </a:pPr>
          <a:r>
            <a:rPr lang="en-US" sz="1900" kern="1200" dirty="0">
              <a:latin typeface="Bodoni MT"/>
            </a:rPr>
            <a:t>Making good decisions</a:t>
          </a:r>
        </a:p>
        <a:p>
          <a:pPr marL="171450" lvl="1" indent="-171450" algn="l" defTabSz="844550">
            <a:lnSpc>
              <a:spcPct val="90000"/>
            </a:lnSpc>
            <a:spcBef>
              <a:spcPct val="0"/>
            </a:spcBef>
            <a:spcAft>
              <a:spcPct val="20000"/>
            </a:spcAft>
            <a:buChar char="•"/>
          </a:pPr>
          <a:r>
            <a:rPr lang="en-US" sz="1900" kern="1200" dirty="0">
              <a:latin typeface="Bodoni MT"/>
            </a:rPr>
            <a:t>Mental Health check ins</a:t>
          </a:r>
        </a:p>
      </dsp:txBody>
      <dsp:txXfrm>
        <a:off x="0" y="1030032"/>
        <a:ext cx="6513603" cy="1937520"/>
      </dsp:txXfrm>
    </dsp:sp>
    <dsp:sp modelId="{3866EFB9-4419-47DF-B6CE-B3037AE5C33C}">
      <dsp:nvSpPr>
        <dsp:cNvPr id="0" name=""/>
        <dsp:cNvSpPr/>
      </dsp:nvSpPr>
      <dsp:spPr>
        <a:xfrm>
          <a:off x="0" y="2967553"/>
          <a:ext cx="6513603" cy="95471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Bodoni MT"/>
            </a:rPr>
            <a:t>Preparing your teen now for the future</a:t>
          </a:r>
        </a:p>
      </dsp:txBody>
      <dsp:txXfrm>
        <a:off x="46606" y="3014159"/>
        <a:ext cx="6420391" cy="861507"/>
      </dsp:txXfrm>
    </dsp:sp>
    <dsp:sp modelId="{09D4E097-F14D-46DB-8C9D-95B6F62DDDDD}">
      <dsp:nvSpPr>
        <dsp:cNvPr id="0" name=""/>
        <dsp:cNvSpPr/>
      </dsp:nvSpPr>
      <dsp:spPr>
        <a:xfrm>
          <a:off x="0" y="3922273"/>
          <a:ext cx="6513603" cy="188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latin typeface="Bodoni MT"/>
            </a:rPr>
            <a:t>Attendance/Being on Time</a:t>
          </a:r>
        </a:p>
        <a:p>
          <a:pPr marL="171450" lvl="1" indent="-171450" algn="l" defTabSz="844550">
            <a:lnSpc>
              <a:spcPct val="90000"/>
            </a:lnSpc>
            <a:spcBef>
              <a:spcPct val="0"/>
            </a:spcBef>
            <a:spcAft>
              <a:spcPct val="20000"/>
            </a:spcAft>
            <a:buChar char="•"/>
          </a:pPr>
          <a:r>
            <a:rPr lang="en-US" sz="1900" kern="1200">
              <a:latin typeface="Bodoni MT"/>
            </a:rPr>
            <a:t>Self-Advocacy/Communication Skills</a:t>
          </a:r>
        </a:p>
        <a:p>
          <a:pPr marL="171450" lvl="1" indent="-171450" algn="l" defTabSz="844550">
            <a:lnSpc>
              <a:spcPct val="90000"/>
            </a:lnSpc>
            <a:spcBef>
              <a:spcPct val="0"/>
            </a:spcBef>
            <a:spcAft>
              <a:spcPct val="20000"/>
            </a:spcAft>
            <a:buChar char="•"/>
          </a:pPr>
          <a:r>
            <a:rPr lang="en-US" sz="1900" kern="1200">
              <a:latin typeface="Bodoni MT"/>
            </a:rPr>
            <a:t>Time-management/Organization</a:t>
          </a:r>
        </a:p>
        <a:p>
          <a:pPr marL="171450" lvl="1" indent="-171450" algn="l" defTabSz="844550">
            <a:lnSpc>
              <a:spcPct val="90000"/>
            </a:lnSpc>
            <a:spcBef>
              <a:spcPct val="0"/>
            </a:spcBef>
            <a:spcAft>
              <a:spcPct val="20000"/>
            </a:spcAft>
            <a:buChar char="•"/>
          </a:pPr>
          <a:r>
            <a:rPr lang="en-US" sz="1900" kern="1200">
              <a:latin typeface="Bodoni MT"/>
            </a:rPr>
            <a:t>Independence</a:t>
          </a:r>
        </a:p>
        <a:p>
          <a:pPr marL="171450" lvl="1" indent="-171450" algn="l" defTabSz="844550" rtl="0">
            <a:lnSpc>
              <a:spcPct val="90000"/>
            </a:lnSpc>
            <a:spcBef>
              <a:spcPct val="0"/>
            </a:spcBef>
            <a:spcAft>
              <a:spcPct val="20000"/>
            </a:spcAft>
            <a:buChar char="•"/>
          </a:pPr>
          <a:r>
            <a:rPr lang="en-US" sz="1900" kern="1200">
              <a:latin typeface="Bodoni MT"/>
            </a:rPr>
            <a:t>Problem-Solving through challenges/discomfort (fight, not flight!)</a:t>
          </a:r>
        </a:p>
      </dsp:txBody>
      <dsp:txXfrm>
        <a:off x="0" y="3922273"/>
        <a:ext cx="6513603" cy="1887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1C5B8-5662-4033-AC13-F2B2A5D3FA0F}">
      <dsp:nvSpPr>
        <dsp:cNvPr id="0" name=""/>
        <dsp:cNvSpPr/>
      </dsp:nvSpPr>
      <dsp:spPr>
        <a:xfrm>
          <a:off x="0" y="271313"/>
          <a:ext cx="6263640" cy="453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7D3024-6BFE-4561-8416-E71852F34529}">
      <dsp:nvSpPr>
        <dsp:cNvPr id="0" name=""/>
        <dsp:cNvSpPr/>
      </dsp:nvSpPr>
      <dsp:spPr>
        <a:xfrm>
          <a:off x="313182" y="5633"/>
          <a:ext cx="4384548" cy="531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00100">
            <a:lnSpc>
              <a:spcPct val="90000"/>
            </a:lnSpc>
            <a:spcBef>
              <a:spcPct val="0"/>
            </a:spcBef>
            <a:spcAft>
              <a:spcPct val="35000"/>
            </a:spcAft>
            <a:buNone/>
          </a:pPr>
          <a:r>
            <a:rPr lang="en-US" sz="1800" kern="1200"/>
            <a:t>Instituted just three weeks ago</a:t>
          </a:r>
        </a:p>
      </dsp:txBody>
      <dsp:txXfrm>
        <a:off x="339121" y="31572"/>
        <a:ext cx="4332670" cy="479482"/>
      </dsp:txXfrm>
    </dsp:sp>
    <dsp:sp modelId="{2D3CA836-7F46-4CCD-B459-F51E4484E951}">
      <dsp:nvSpPr>
        <dsp:cNvPr id="0" name=""/>
        <dsp:cNvSpPr/>
      </dsp:nvSpPr>
      <dsp:spPr>
        <a:xfrm>
          <a:off x="0" y="1087793"/>
          <a:ext cx="6263640" cy="4536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754B6D-8A9F-4740-9F13-9B3A554E7EA2}">
      <dsp:nvSpPr>
        <dsp:cNvPr id="0" name=""/>
        <dsp:cNvSpPr/>
      </dsp:nvSpPr>
      <dsp:spPr>
        <a:xfrm>
          <a:off x="313182" y="822113"/>
          <a:ext cx="4384548" cy="53136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00100">
            <a:lnSpc>
              <a:spcPct val="90000"/>
            </a:lnSpc>
            <a:spcBef>
              <a:spcPct val="0"/>
            </a:spcBef>
            <a:spcAft>
              <a:spcPct val="35000"/>
            </a:spcAft>
            <a:buNone/>
          </a:pPr>
          <a:r>
            <a:rPr lang="en-US" sz="1800" kern="1200"/>
            <a:t>Learning curve</a:t>
          </a:r>
        </a:p>
      </dsp:txBody>
      <dsp:txXfrm>
        <a:off x="339121" y="848052"/>
        <a:ext cx="4332670" cy="479482"/>
      </dsp:txXfrm>
    </dsp:sp>
    <dsp:sp modelId="{1CACD7BD-25E8-4764-81CB-468D329699BA}">
      <dsp:nvSpPr>
        <dsp:cNvPr id="0" name=""/>
        <dsp:cNvSpPr/>
      </dsp:nvSpPr>
      <dsp:spPr>
        <a:xfrm>
          <a:off x="0" y="1904273"/>
          <a:ext cx="6263640" cy="10206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374904" rIns="48612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SEW, Autonomy, Time Management, Academic Support, Time with Friends</a:t>
          </a:r>
        </a:p>
      </dsp:txBody>
      <dsp:txXfrm>
        <a:off x="0" y="1904273"/>
        <a:ext cx="6263640" cy="1020600"/>
      </dsp:txXfrm>
    </dsp:sp>
    <dsp:sp modelId="{492D93C7-7907-4F72-98AF-14B8EE06D76A}">
      <dsp:nvSpPr>
        <dsp:cNvPr id="0" name=""/>
        <dsp:cNvSpPr/>
      </dsp:nvSpPr>
      <dsp:spPr>
        <a:xfrm>
          <a:off x="313182" y="1638593"/>
          <a:ext cx="4384548" cy="53136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00100">
            <a:lnSpc>
              <a:spcPct val="90000"/>
            </a:lnSpc>
            <a:spcBef>
              <a:spcPct val="0"/>
            </a:spcBef>
            <a:spcAft>
              <a:spcPct val="35000"/>
            </a:spcAft>
            <a:buNone/>
          </a:pPr>
          <a:r>
            <a:rPr lang="en-US" sz="1800" kern="1200"/>
            <a:t>Purpose</a:t>
          </a:r>
        </a:p>
      </dsp:txBody>
      <dsp:txXfrm>
        <a:off x="339121" y="1664532"/>
        <a:ext cx="4332670" cy="479482"/>
      </dsp:txXfrm>
    </dsp:sp>
    <dsp:sp modelId="{F8773FBA-6EAB-41F2-B60A-693FA5B8887B}">
      <dsp:nvSpPr>
        <dsp:cNvPr id="0" name=""/>
        <dsp:cNvSpPr/>
      </dsp:nvSpPr>
      <dsp:spPr>
        <a:xfrm>
          <a:off x="0" y="3287754"/>
          <a:ext cx="6263640" cy="22113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374904" rIns="48612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Standardized Testing</a:t>
          </a:r>
        </a:p>
        <a:p>
          <a:pPr marL="171450" lvl="1" indent="-171450" algn="l" defTabSz="800100">
            <a:lnSpc>
              <a:spcPct val="90000"/>
            </a:lnSpc>
            <a:spcBef>
              <a:spcPct val="0"/>
            </a:spcBef>
            <a:spcAft>
              <a:spcPct val="15000"/>
            </a:spcAft>
            <a:buChar char="•"/>
          </a:pPr>
          <a:r>
            <a:rPr lang="en-US" sz="1800" kern="1200"/>
            <a:t>AP Testing Q&amp;A</a:t>
          </a:r>
        </a:p>
        <a:p>
          <a:pPr marL="171450" lvl="1" indent="-171450" algn="l" defTabSz="800100">
            <a:lnSpc>
              <a:spcPct val="90000"/>
            </a:lnSpc>
            <a:spcBef>
              <a:spcPct val="0"/>
            </a:spcBef>
            <a:spcAft>
              <a:spcPct val="15000"/>
            </a:spcAft>
            <a:buChar char="•"/>
          </a:pPr>
          <a:r>
            <a:rPr lang="en-US" sz="1800" kern="1200"/>
            <a:t>College Application Q&amp;A</a:t>
          </a:r>
        </a:p>
        <a:p>
          <a:pPr marL="171450" lvl="1" indent="-171450" algn="l" defTabSz="800100">
            <a:lnSpc>
              <a:spcPct val="90000"/>
            </a:lnSpc>
            <a:spcBef>
              <a:spcPct val="0"/>
            </a:spcBef>
            <a:spcAft>
              <a:spcPct val="15000"/>
            </a:spcAft>
            <a:buChar char="•"/>
          </a:pPr>
          <a:r>
            <a:rPr lang="en-US" sz="1800" kern="1200"/>
            <a:t>Gap Year Conversation</a:t>
          </a:r>
        </a:p>
        <a:p>
          <a:pPr marL="171450" lvl="1" indent="-171450" algn="l" defTabSz="800100">
            <a:lnSpc>
              <a:spcPct val="90000"/>
            </a:lnSpc>
            <a:spcBef>
              <a:spcPct val="0"/>
            </a:spcBef>
            <a:spcAft>
              <a:spcPct val="15000"/>
            </a:spcAft>
            <a:buChar char="•"/>
          </a:pPr>
          <a:r>
            <a:rPr lang="en-US" sz="1800" kern="1200"/>
            <a:t>SEL opportunities (mental health, culture, theme months)</a:t>
          </a:r>
        </a:p>
      </dsp:txBody>
      <dsp:txXfrm>
        <a:off x="0" y="3287754"/>
        <a:ext cx="6263640" cy="2211300"/>
      </dsp:txXfrm>
    </dsp:sp>
    <dsp:sp modelId="{FE0088D6-E3C7-416C-83B5-93D32E998D3C}">
      <dsp:nvSpPr>
        <dsp:cNvPr id="0" name=""/>
        <dsp:cNvSpPr/>
      </dsp:nvSpPr>
      <dsp:spPr>
        <a:xfrm>
          <a:off x="313182" y="3022073"/>
          <a:ext cx="4384548" cy="5313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00100">
            <a:lnSpc>
              <a:spcPct val="90000"/>
            </a:lnSpc>
            <a:spcBef>
              <a:spcPct val="0"/>
            </a:spcBef>
            <a:spcAft>
              <a:spcPct val="35000"/>
            </a:spcAft>
            <a:buNone/>
          </a:pPr>
          <a:r>
            <a:rPr lang="en-US" sz="1800" kern="1200"/>
            <a:t>Guidance Lessons</a:t>
          </a:r>
        </a:p>
      </dsp:txBody>
      <dsp:txXfrm>
        <a:off x="339121" y="3048012"/>
        <a:ext cx="4332670"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2805C-4895-41FA-A169-97B1E85680C9}">
      <dsp:nvSpPr>
        <dsp:cNvPr id="0" name=""/>
        <dsp:cNvSpPr/>
      </dsp:nvSpPr>
      <dsp:spPr>
        <a:xfrm>
          <a:off x="0" y="125490"/>
          <a:ext cx="7144926" cy="8874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latin typeface="Bodoni MT"/>
            </a:rPr>
            <a:t>Naviance</a:t>
          </a:r>
        </a:p>
      </dsp:txBody>
      <dsp:txXfrm>
        <a:off x="43321" y="168811"/>
        <a:ext cx="7058284" cy="800803"/>
      </dsp:txXfrm>
    </dsp:sp>
    <dsp:sp modelId="{7CBD23D3-08EF-4E6B-BCDF-FC96CE178869}">
      <dsp:nvSpPr>
        <dsp:cNvPr id="0" name=""/>
        <dsp:cNvSpPr/>
      </dsp:nvSpPr>
      <dsp:spPr>
        <a:xfrm>
          <a:off x="0" y="1012935"/>
          <a:ext cx="7144926" cy="1493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851"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a:latin typeface="Bodoni MT"/>
            </a:rPr>
            <a:t>College &amp; Career Resource</a:t>
          </a:r>
        </a:p>
        <a:p>
          <a:pPr marL="571500" lvl="2" indent="-285750" algn="l" defTabSz="1289050">
            <a:lnSpc>
              <a:spcPct val="90000"/>
            </a:lnSpc>
            <a:spcBef>
              <a:spcPct val="0"/>
            </a:spcBef>
            <a:spcAft>
              <a:spcPct val="20000"/>
            </a:spcAft>
            <a:buChar char="•"/>
          </a:pPr>
          <a:r>
            <a:rPr lang="en-US" sz="2900" kern="1200">
              <a:latin typeface="Bodoni MT"/>
            </a:rPr>
            <a:t>College Searches/Matches</a:t>
          </a:r>
        </a:p>
        <a:p>
          <a:pPr marL="571500" lvl="2" indent="-285750" algn="l" defTabSz="1289050">
            <a:lnSpc>
              <a:spcPct val="90000"/>
            </a:lnSpc>
            <a:spcBef>
              <a:spcPct val="0"/>
            </a:spcBef>
            <a:spcAft>
              <a:spcPct val="20000"/>
            </a:spcAft>
            <a:buChar char="•"/>
          </a:pPr>
          <a:r>
            <a:rPr lang="en-US" sz="2900" kern="1200">
              <a:latin typeface="Bodoni MT"/>
            </a:rPr>
            <a:t>Career Research</a:t>
          </a:r>
        </a:p>
      </dsp:txBody>
      <dsp:txXfrm>
        <a:off x="0" y="1012935"/>
        <a:ext cx="7144926" cy="1493505"/>
      </dsp:txXfrm>
    </dsp:sp>
    <dsp:sp modelId="{20C4E1B7-DDE5-4C5C-8EED-AC5E3A652CB8}">
      <dsp:nvSpPr>
        <dsp:cNvPr id="0" name=""/>
        <dsp:cNvSpPr/>
      </dsp:nvSpPr>
      <dsp:spPr>
        <a:xfrm>
          <a:off x="0" y="2506440"/>
          <a:ext cx="7144926" cy="88744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n-US" sz="3700" kern="1200">
              <a:latin typeface="Bodoni MT"/>
            </a:rPr>
            <a:t>Success Plan- Details on next slide</a:t>
          </a:r>
        </a:p>
      </dsp:txBody>
      <dsp:txXfrm>
        <a:off x="43321" y="2549761"/>
        <a:ext cx="7058284" cy="800803"/>
      </dsp:txXfrm>
    </dsp:sp>
    <dsp:sp modelId="{55ED157F-E2B4-40D5-8694-1DF6ECE783D8}">
      <dsp:nvSpPr>
        <dsp:cNvPr id="0" name=""/>
        <dsp:cNvSpPr/>
      </dsp:nvSpPr>
      <dsp:spPr>
        <a:xfrm>
          <a:off x="0" y="3500445"/>
          <a:ext cx="7144926" cy="88744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latin typeface="Bodoni MT"/>
            </a:rPr>
            <a:t>MBIT</a:t>
          </a:r>
        </a:p>
      </dsp:txBody>
      <dsp:txXfrm>
        <a:off x="43321" y="3543766"/>
        <a:ext cx="7058284" cy="800803"/>
      </dsp:txXfrm>
    </dsp:sp>
    <dsp:sp modelId="{B3E09ECC-2CC3-44B3-AE33-495095E4225F}">
      <dsp:nvSpPr>
        <dsp:cNvPr id="0" name=""/>
        <dsp:cNvSpPr/>
      </dsp:nvSpPr>
      <dsp:spPr>
        <a:xfrm>
          <a:off x="0" y="4494450"/>
          <a:ext cx="7144926" cy="8874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n-US" sz="3700" kern="1200">
              <a:latin typeface="Bodoni MT"/>
            </a:rPr>
            <a:t>Enrichment Opportunities</a:t>
          </a:r>
        </a:p>
      </dsp:txBody>
      <dsp:txXfrm>
        <a:off x="43321" y="4537771"/>
        <a:ext cx="7058284" cy="800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0196D-DFC5-4513-AB96-EA3B367DB6C4}">
      <dsp:nvSpPr>
        <dsp:cNvPr id="0" name=""/>
        <dsp:cNvSpPr/>
      </dsp:nvSpPr>
      <dsp:spPr>
        <a:xfrm>
          <a:off x="0" y="2966"/>
          <a:ext cx="7159304" cy="6715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latin typeface="Calibri Light" panose="020F0302020204030204"/>
            </a:rPr>
            <a:t>Sophomore Goals</a:t>
          </a:r>
        </a:p>
      </dsp:txBody>
      <dsp:txXfrm>
        <a:off x="32784" y="35750"/>
        <a:ext cx="7093736" cy="606012"/>
      </dsp:txXfrm>
    </dsp:sp>
    <dsp:sp modelId="{74F3BE11-D0D2-4987-AC7E-53C2A24FE268}">
      <dsp:nvSpPr>
        <dsp:cNvPr id="0" name=""/>
        <dsp:cNvSpPr/>
      </dsp:nvSpPr>
      <dsp:spPr>
        <a:xfrm>
          <a:off x="0" y="674546"/>
          <a:ext cx="7159304" cy="260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308"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a:latin typeface="Bodoni MT"/>
            </a:rPr>
            <a:t>Determing Post-Sec Goals &amp; Interests</a:t>
          </a:r>
        </a:p>
        <a:p>
          <a:pPr marL="457200" lvl="2" indent="-228600" algn="l" defTabSz="977900">
            <a:lnSpc>
              <a:spcPct val="90000"/>
            </a:lnSpc>
            <a:spcBef>
              <a:spcPct val="0"/>
            </a:spcBef>
            <a:spcAft>
              <a:spcPct val="20000"/>
            </a:spcAft>
            <a:buChar char="•"/>
          </a:pPr>
          <a:r>
            <a:rPr lang="en-US" sz="2200" kern="1200">
              <a:latin typeface="Bodoni MT"/>
            </a:rPr>
            <a:t>College/Career/Tech</a:t>
          </a:r>
        </a:p>
        <a:p>
          <a:pPr marL="228600" lvl="1" indent="-228600" algn="l" defTabSz="977900" rtl="0">
            <a:lnSpc>
              <a:spcPct val="90000"/>
            </a:lnSpc>
            <a:spcBef>
              <a:spcPct val="0"/>
            </a:spcBef>
            <a:spcAft>
              <a:spcPct val="20000"/>
            </a:spcAft>
            <a:buChar char="•"/>
          </a:pPr>
          <a:r>
            <a:rPr lang="en-US" sz="2200" kern="1200">
              <a:latin typeface="Bodoni MT"/>
            </a:rPr>
            <a:t>Focus on Grades &amp; Academic Choices</a:t>
          </a:r>
        </a:p>
        <a:p>
          <a:pPr marL="228600" lvl="1" indent="-228600" algn="l" defTabSz="977900">
            <a:lnSpc>
              <a:spcPct val="90000"/>
            </a:lnSpc>
            <a:spcBef>
              <a:spcPct val="0"/>
            </a:spcBef>
            <a:spcAft>
              <a:spcPct val="20000"/>
            </a:spcAft>
            <a:buChar char="•"/>
          </a:pPr>
          <a:r>
            <a:rPr lang="en-US" sz="2200" kern="1200">
              <a:latin typeface="Bodoni MT"/>
            </a:rPr>
            <a:t>Involvement</a:t>
          </a:r>
        </a:p>
        <a:p>
          <a:pPr marL="228600" lvl="1" indent="-228600" algn="l" defTabSz="977900" rtl="0">
            <a:lnSpc>
              <a:spcPct val="90000"/>
            </a:lnSpc>
            <a:spcBef>
              <a:spcPct val="0"/>
            </a:spcBef>
            <a:spcAft>
              <a:spcPct val="20000"/>
            </a:spcAft>
            <a:buChar char="•"/>
          </a:pPr>
          <a:r>
            <a:rPr lang="en-US" sz="2200" kern="1200">
              <a:latin typeface="Bodoni MT"/>
            </a:rPr>
            <a:t>Establish Connections with Teachers</a:t>
          </a:r>
        </a:p>
        <a:p>
          <a:pPr marL="228600" lvl="1" indent="-228600" algn="l" defTabSz="977900" rtl="0">
            <a:lnSpc>
              <a:spcPct val="90000"/>
            </a:lnSpc>
            <a:spcBef>
              <a:spcPct val="0"/>
            </a:spcBef>
            <a:spcAft>
              <a:spcPct val="20000"/>
            </a:spcAft>
            <a:buChar char="•"/>
          </a:pPr>
          <a:r>
            <a:rPr lang="en-US" sz="2200" kern="1200">
              <a:latin typeface="Bodoni MT"/>
            </a:rPr>
            <a:t>Developing Good Work Habits &amp; Self-Advocacy</a:t>
          </a:r>
        </a:p>
        <a:p>
          <a:pPr marL="228600" lvl="1" indent="-228600" algn="l" defTabSz="977900" rtl="0">
            <a:lnSpc>
              <a:spcPct val="90000"/>
            </a:lnSpc>
            <a:spcBef>
              <a:spcPct val="0"/>
            </a:spcBef>
            <a:spcAft>
              <a:spcPct val="20000"/>
            </a:spcAft>
            <a:buChar char="•"/>
          </a:pPr>
          <a:r>
            <a:rPr lang="en-US" sz="2200" kern="1200">
              <a:latin typeface="Bodoni MT"/>
            </a:rPr>
            <a:t>PSAT/PreACT/AP if applicable</a:t>
          </a:r>
        </a:p>
      </dsp:txBody>
      <dsp:txXfrm>
        <a:off x="0" y="674546"/>
        <a:ext cx="7159304" cy="2608200"/>
      </dsp:txXfrm>
    </dsp:sp>
    <dsp:sp modelId="{F6649D42-A66B-49CE-AB3C-5EFC4F49EC9F}">
      <dsp:nvSpPr>
        <dsp:cNvPr id="0" name=""/>
        <dsp:cNvSpPr/>
      </dsp:nvSpPr>
      <dsp:spPr>
        <a:xfrm>
          <a:off x="0" y="3282747"/>
          <a:ext cx="7159304" cy="6715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latin typeface="Bodoni MT"/>
            </a:rPr>
            <a:t>Resources</a:t>
          </a:r>
        </a:p>
      </dsp:txBody>
      <dsp:txXfrm>
        <a:off x="32784" y="3315531"/>
        <a:ext cx="7093736" cy="606012"/>
      </dsp:txXfrm>
    </dsp:sp>
    <dsp:sp modelId="{E12DADCE-A5AD-4889-8918-8B4C898EDCFE}">
      <dsp:nvSpPr>
        <dsp:cNvPr id="0" name=""/>
        <dsp:cNvSpPr/>
      </dsp:nvSpPr>
      <dsp:spPr>
        <a:xfrm>
          <a:off x="0" y="3954327"/>
          <a:ext cx="7159304" cy="150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30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latin typeface="Bodoni MT"/>
            </a:rPr>
            <a:t>Naviance</a:t>
          </a:r>
        </a:p>
        <a:p>
          <a:pPr marL="228600" lvl="1" indent="-228600" algn="l" defTabSz="977900" rtl="0">
            <a:lnSpc>
              <a:spcPct val="90000"/>
            </a:lnSpc>
            <a:spcBef>
              <a:spcPct val="0"/>
            </a:spcBef>
            <a:spcAft>
              <a:spcPct val="20000"/>
            </a:spcAft>
            <a:buChar char="•"/>
          </a:pPr>
          <a:r>
            <a:rPr lang="en-US" sz="2200" kern="1200">
              <a:latin typeface="Bodoni MT"/>
            </a:rPr>
            <a:t>CollegeBoard</a:t>
          </a:r>
        </a:p>
        <a:p>
          <a:pPr marL="228600" lvl="1" indent="-228600" algn="l" defTabSz="977900" rtl="0">
            <a:lnSpc>
              <a:spcPct val="90000"/>
            </a:lnSpc>
            <a:spcBef>
              <a:spcPct val="0"/>
            </a:spcBef>
            <a:spcAft>
              <a:spcPct val="20000"/>
            </a:spcAft>
            <a:buChar char="•"/>
          </a:pPr>
          <a:r>
            <a:rPr lang="en-US" sz="2200" kern="1200">
              <a:latin typeface="Bodoni MT"/>
            </a:rPr>
            <a:t>School Counselors</a:t>
          </a:r>
        </a:p>
        <a:p>
          <a:pPr marL="228600" lvl="1" indent="-228600" algn="l" defTabSz="977900" rtl="0">
            <a:lnSpc>
              <a:spcPct val="90000"/>
            </a:lnSpc>
            <a:spcBef>
              <a:spcPct val="0"/>
            </a:spcBef>
            <a:spcAft>
              <a:spcPct val="20000"/>
            </a:spcAft>
            <a:buChar char="•"/>
          </a:pPr>
          <a:r>
            <a:rPr lang="en-US" sz="2200" kern="1200">
              <a:latin typeface="Bodoni MT"/>
            </a:rPr>
            <a:t>Lunch &amp; Learn Activities</a:t>
          </a:r>
        </a:p>
      </dsp:txBody>
      <dsp:txXfrm>
        <a:off x="0" y="3954327"/>
        <a:ext cx="7159304" cy="1506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FF9C2-054F-4F71-B9A0-B86E864C1219}">
      <dsp:nvSpPr>
        <dsp:cNvPr id="0" name=""/>
        <dsp:cNvSpPr/>
      </dsp:nvSpPr>
      <dsp:spPr>
        <a:xfrm>
          <a:off x="0" y="77723"/>
          <a:ext cx="6263640" cy="12647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0" i="0" kern="1200">
              <a:latin typeface="Bodoni MT"/>
            </a:rPr>
            <a:t>College Board distributes scores by region online in December- student will get email alert to login.</a:t>
          </a:r>
        </a:p>
      </dsp:txBody>
      <dsp:txXfrm>
        <a:off x="61741" y="139464"/>
        <a:ext cx="6140158" cy="1141288"/>
      </dsp:txXfrm>
    </dsp:sp>
    <dsp:sp modelId="{A1D95C5B-1E3B-4C05-8A42-9882BFF8759E}">
      <dsp:nvSpPr>
        <dsp:cNvPr id="0" name=""/>
        <dsp:cNvSpPr/>
      </dsp:nvSpPr>
      <dsp:spPr>
        <a:xfrm>
          <a:off x="0" y="1408733"/>
          <a:ext cx="6263640" cy="126477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latin typeface="Bodoni MT"/>
            </a:rPr>
            <a:t>KEEP LOGIN HANDY- Students will use this login to register for SATs in the spring of Junior Year.</a:t>
          </a:r>
        </a:p>
      </dsp:txBody>
      <dsp:txXfrm>
        <a:off x="61741" y="1470474"/>
        <a:ext cx="6140158" cy="1141288"/>
      </dsp:txXfrm>
    </dsp:sp>
    <dsp:sp modelId="{4DD2210D-C911-48AB-9F2F-14DF2D7D7FC1}">
      <dsp:nvSpPr>
        <dsp:cNvPr id="0" name=""/>
        <dsp:cNvSpPr/>
      </dsp:nvSpPr>
      <dsp:spPr>
        <a:xfrm>
          <a:off x="0" y="2739744"/>
          <a:ext cx="6263640" cy="126477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a:latin typeface="Bodoni MT"/>
            </a:rPr>
            <a:t>Khan Academy- online prep tool that students can also use for SATs (FREE!)</a:t>
          </a:r>
        </a:p>
      </dsp:txBody>
      <dsp:txXfrm>
        <a:off x="61741" y="2801485"/>
        <a:ext cx="6140158" cy="1141288"/>
      </dsp:txXfrm>
    </dsp:sp>
    <dsp:sp modelId="{32C3E4C8-F194-46F4-B421-79157EE2BA90}">
      <dsp:nvSpPr>
        <dsp:cNvPr id="0" name=""/>
        <dsp:cNvSpPr/>
      </dsp:nvSpPr>
      <dsp:spPr>
        <a:xfrm>
          <a:off x="0" y="4070754"/>
          <a:ext cx="6263640" cy="12647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latin typeface="Bodoni MT"/>
            </a:rPr>
            <a:t>Pre-ACT will be offered to Sophomores (only) this spring.</a:t>
          </a:r>
        </a:p>
      </dsp:txBody>
      <dsp:txXfrm>
        <a:off x="61741" y="4132495"/>
        <a:ext cx="6140158" cy="11412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5EF4B-9A11-4DD0-9D21-4F301C1F48E2}">
      <dsp:nvSpPr>
        <dsp:cNvPr id="0" name=""/>
        <dsp:cNvSpPr/>
      </dsp:nvSpPr>
      <dsp:spPr>
        <a:xfrm>
          <a:off x="0" y="2862775"/>
          <a:ext cx="8193258" cy="0"/>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576BC8-DFD5-49D5-8333-899D2A8C0ADE}">
      <dsp:nvSpPr>
        <dsp:cNvPr id="0" name=""/>
        <dsp:cNvSpPr/>
      </dsp:nvSpPr>
      <dsp:spPr>
        <a:xfrm>
          <a:off x="245797" y="1774920"/>
          <a:ext cx="3605033" cy="68706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dirty="0"/>
            <a:t>Early College Planning</a:t>
          </a:r>
        </a:p>
      </dsp:txBody>
      <dsp:txXfrm>
        <a:off x="245797" y="1774920"/>
        <a:ext cx="3605033" cy="687066"/>
      </dsp:txXfrm>
    </dsp:sp>
    <dsp:sp modelId="{8A5499CF-1501-4D39-807F-E1BF6AEC913D}">
      <dsp:nvSpPr>
        <dsp:cNvPr id="0" name=""/>
        <dsp:cNvSpPr/>
      </dsp:nvSpPr>
      <dsp:spPr>
        <a:xfrm>
          <a:off x="245797" y="1082701"/>
          <a:ext cx="3605033" cy="69221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889000">
            <a:lnSpc>
              <a:spcPct val="90000"/>
            </a:lnSpc>
            <a:spcBef>
              <a:spcPct val="0"/>
            </a:spcBef>
            <a:spcAft>
              <a:spcPct val="35000"/>
            </a:spcAft>
            <a:buNone/>
          </a:pPr>
          <a:r>
            <a:rPr lang="en-US" sz="2000" b="1" kern="1200" dirty="0"/>
            <a:t>Program Planning, </a:t>
          </a:r>
          <a:r>
            <a:rPr lang="en-US" sz="2000" b="1" kern="1200" dirty="0" err="1"/>
            <a:t>PreACT</a:t>
          </a:r>
          <a:endParaRPr lang="en-US" sz="2000" b="1" kern="1200" dirty="0"/>
        </a:p>
      </dsp:txBody>
      <dsp:txXfrm>
        <a:off x="245797" y="1082701"/>
        <a:ext cx="3605033" cy="692219"/>
      </dsp:txXfrm>
    </dsp:sp>
    <dsp:sp modelId="{B5C9FAE6-B257-4F3B-97F2-0B0FC5595425}">
      <dsp:nvSpPr>
        <dsp:cNvPr id="0" name=""/>
        <dsp:cNvSpPr/>
      </dsp:nvSpPr>
      <dsp:spPr>
        <a:xfrm>
          <a:off x="2048314" y="2461986"/>
          <a:ext cx="0" cy="400788"/>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45D8401-1624-4473-AA5D-34E80BBEB124}">
      <dsp:nvSpPr>
        <dsp:cNvPr id="0" name=""/>
        <dsp:cNvSpPr/>
      </dsp:nvSpPr>
      <dsp:spPr>
        <a:xfrm>
          <a:off x="4342426" y="3263564"/>
          <a:ext cx="3605033" cy="687066"/>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dirty="0"/>
            <a:t>Summer Plans, Fostering Independence </a:t>
          </a:r>
        </a:p>
      </dsp:txBody>
      <dsp:txXfrm>
        <a:off x="4342426" y="3263564"/>
        <a:ext cx="3605033" cy="687066"/>
      </dsp:txXfrm>
    </dsp:sp>
    <dsp:sp modelId="{24C8D3E0-7B30-456D-9A82-D910DBB3C508}">
      <dsp:nvSpPr>
        <dsp:cNvPr id="0" name=""/>
        <dsp:cNvSpPr/>
      </dsp:nvSpPr>
      <dsp:spPr>
        <a:xfrm>
          <a:off x="4342426" y="3950630"/>
          <a:ext cx="3605033" cy="865273"/>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800100">
            <a:lnSpc>
              <a:spcPct val="90000"/>
            </a:lnSpc>
            <a:spcBef>
              <a:spcPct val="0"/>
            </a:spcBef>
            <a:spcAft>
              <a:spcPct val="35000"/>
            </a:spcAft>
            <a:buNone/>
          </a:pPr>
          <a:r>
            <a:rPr lang="en-US" sz="1800" b="1" kern="1200" dirty="0"/>
            <a:t>College Resources, Prepping for Junior Year</a:t>
          </a:r>
        </a:p>
      </dsp:txBody>
      <dsp:txXfrm>
        <a:off x="4342426" y="3950630"/>
        <a:ext cx="3605033" cy="865273"/>
      </dsp:txXfrm>
    </dsp:sp>
    <dsp:sp modelId="{DC68D985-5018-4292-ACFF-1C90CCBB4C8C}">
      <dsp:nvSpPr>
        <dsp:cNvPr id="0" name=""/>
        <dsp:cNvSpPr/>
      </dsp:nvSpPr>
      <dsp:spPr>
        <a:xfrm>
          <a:off x="6144943" y="2862775"/>
          <a:ext cx="0" cy="400788"/>
        </a:xfrm>
        <a:prstGeom prst="line">
          <a:avLst/>
        </a:prstGeom>
        <a:no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0">
          <a:scrgbClr r="0" g="0" b="0"/>
        </a:fillRef>
        <a:effectRef idx="0">
          <a:scrgbClr r="0" g="0" b="0"/>
        </a:effectRef>
        <a:fontRef idx="minor"/>
      </dsp:style>
    </dsp:sp>
    <dsp:sp modelId="{1818270F-EE35-4FC3-B0B1-2C1FC8E903B8}">
      <dsp:nvSpPr>
        <dsp:cNvPr id="0" name=""/>
        <dsp:cNvSpPr/>
      </dsp:nvSpPr>
      <dsp:spPr>
        <a:xfrm rot="2700000">
          <a:off x="2003780" y="2818241"/>
          <a:ext cx="89068" cy="89068"/>
        </a:xfrm>
        <a:prstGeom prst="rect">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E67DAF5-985D-44A6-A0E0-DBD24CD9E313}">
      <dsp:nvSpPr>
        <dsp:cNvPr id="0" name=""/>
        <dsp:cNvSpPr/>
      </dsp:nvSpPr>
      <dsp:spPr>
        <a:xfrm rot="2700000">
          <a:off x="6100409" y="2818241"/>
          <a:ext cx="89068" cy="89068"/>
        </a:xfrm>
        <a:prstGeom prst="rect">
          <a:avLst/>
        </a:prstGeom>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219450E-AB11-47BA-A8E7-962812F5A6B8}" type="datetimeFigureOut">
              <a:rPr lang="en-US" smtClean="0"/>
              <a:t>10/14/2021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019167-840B-4F1C-968F-A2E43CECCFF0}" type="slidenum">
              <a:rPr lang="en-US" smtClean="0"/>
              <a:t>‹#›</a:t>
            </a:fld>
            <a:endParaRPr lang="en-US"/>
          </a:p>
        </p:txBody>
      </p:sp>
    </p:spTree>
    <p:extLst>
      <p:ext uri="{BB962C8B-B14F-4D97-AF65-F5344CB8AC3E}">
        <p14:creationId xmlns:p14="http://schemas.microsoft.com/office/powerpoint/2010/main" val="3715750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ytimes.com/2018/11/19/well/family/when-a-college-student-comes-home-to-stay.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019167-840B-4F1C-968F-A2E43CECCFF0}" type="slidenum">
              <a:rPr lang="en-US" smtClean="0"/>
              <a:t>1</a:t>
            </a:fld>
            <a:endParaRPr lang="en-US"/>
          </a:p>
        </p:txBody>
      </p:sp>
    </p:spTree>
    <p:extLst>
      <p:ext uri="{BB962C8B-B14F-4D97-AF65-F5344CB8AC3E}">
        <p14:creationId xmlns:p14="http://schemas.microsoft.com/office/powerpoint/2010/main" val="1010002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PSAT results will be released mid-December.  Counselors encourage students to create a College Board login since they will need to do so in order to see results.  They will also need to save this login and password to register for SATs in the future or see future PSAT  and SAT results.  It is imperative that they do not create more than one College Board login in their HS career otherwise scores will be held in different identities.  Khan Academy can be a great practice tool for PSAT and SAT, and can be accessed through their College Board account to get personalized preparation.  </a:t>
            </a:r>
          </a:p>
          <a:p>
            <a:br>
              <a:rPr lang="en-US" dirty="0">
                <a:cs typeface="+mn-lt"/>
              </a:rPr>
            </a:br>
            <a:r>
              <a:rPr lang="en-US" dirty="0"/>
              <a:t>PRE-ACT will be offered this spring to sophomores only.  It is similar to the PSAT in that it is purely practice, isn’t put on any school records, and can help students determine if they like/prefer the ACT.  </a:t>
            </a:r>
          </a:p>
          <a:p>
            <a:endParaRPr lang="en-US" dirty="0"/>
          </a:p>
          <a:p>
            <a:r>
              <a:rPr lang="en-US" dirty="0"/>
              <a:t>**The ACT and SAT are EQUALLY accepted by ALL universities so it is truly the student’s choice whether they want to take the SAT, ACT or try both for college admissions. Since the pandemic, we have seen many colleges abandon the testing requirement, but it is too early for colleges to say what will happen for our 2024 grads.</a:t>
            </a:r>
            <a:endParaRPr lang="en-US" dirty="0">
              <a:cs typeface="Calibri"/>
            </a:endParaRPr>
          </a:p>
        </p:txBody>
      </p:sp>
      <p:sp>
        <p:nvSpPr>
          <p:cNvPr id="4" name="Slide Number Placeholder 3"/>
          <p:cNvSpPr>
            <a:spLocks noGrp="1"/>
          </p:cNvSpPr>
          <p:nvPr>
            <p:ph type="sldNum" sz="quarter" idx="5"/>
          </p:nvPr>
        </p:nvSpPr>
        <p:spPr/>
        <p:txBody>
          <a:bodyPr/>
          <a:lstStyle/>
          <a:p>
            <a:fld id="{3B019167-840B-4F1C-968F-A2E43CECCFF0}" type="slidenum">
              <a:rPr lang="en-US" smtClean="0"/>
              <a:t>10</a:t>
            </a:fld>
            <a:endParaRPr lang="en-US"/>
          </a:p>
        </p:txBody>
      </p:sp>
    </p:spTree>
    <p:extLst>
      <p:ext uri="{BB962C8B-B14F-4D97-AF65-F5344CB8AC3E}">
        <p14:creationId xmlns:p14="http://schemas.microsoft.com/office/powerpoint/2010/main" val="4148699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hope parents will be able to join us for two more Coffee and Conversation sessions this spring.  We were excited to see so many parents at this session!</a:t>
            </a:r>
          </a:p>
        </p:txBody>
      </p:sp>
      <p:sp>
        <p:nvSpPr>
          <p:cNvPr id="4" name="Slide Number Placeholder 3"/>
          <p:cNvSpPr>
            <a:spLocks noGrp="1"/>
          </p:cNvSpPr>
          <p:nvPr>
            <p:ph type="sldNum" sz="quarter" idx="5"/>
          </p:nvPr>
        </p:nvSpPr>
        <p:spPr/>
        <p:txBody>
          <a:bodyPr/>
          <a:lstStyle/>
          <a:p>
            <a:fld id="{3B019167-840B-4F1C-968F-A2E43CECCFF0}" type="slidenum">
              <a:rPr lang="en-US" smtClean="0"/>
              <a:t>11</a:t>
            </a:fld>
            <a:endParaRPr lang="en-US"/>
          </a:p>
        </p:txBody>
      </p:sp>
    </p:spTree>
    <p:extLst>
      <p:ext uri="{BB962C8B-B14F-4D97-AF65-F5344CB8AC3E}">
        <p14:creationId xmlns:p14="http://schemas.microsoft.com/office/powerpoint/2010/main" val="1836568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encourage students to reach out whenever they have a question, in person whenever possible, so we get to know them! </a:t>
            </a:r>
          </a:p>
          <a:p>
            <a:r>
              <a:rPr lang="en-US" dirty="0"/>
              <a:t>Please encourage your student to seek us out if they have questions.  As much as it is easy for a parent to just do it for them, this is part of our goal to increase our students' self-advocacy and prepare them with skills that will help them beyond HS. This also includes encourages them to learn how to manage their time, make decisions about when to schedule appointments, avoiding certain class times, seeking out resources, and communicating with adults.</a:t>
            </a:r>
          </a:p>
          <a:p>
            <a:endParaRPr lang="en-US" dirty="0">
              <a:cs typeface="Calibri"/>
            </a:endParaRPr>
          </a:p>
          <a:p>
            <a:r>
              <a:rPr lang="en-US" dirty="0"/>
              <a:t>Students can stop down to the House Office to see their counselor before school, after school, during L&amp;L, or can scan the QR code found all over the building to put themselves on our calendars. Students have full access to our calendars through MS Bookings so they can see us when it is convenient for them.</a:t>
            </a:r>
            <a:endParaRPr lang="en-US" dirty="0">
              <a:cs typeface="Calibri"/>
            </a:endParaRPr>
          </a:p>
          <a:p>
            <a:endParaRPr lang="en-US" dirty="0"/>
          </a:p>
          <a:p>
            <a:r>
              <a:rPr lang="en-US" dirty="0"/>
              <a:t>Counselors will utilize email blasts and Mr. Bucher's newsletter to communicate important information to families.  Please do not skip over emails that come from CB South and do make it a point to read the Newsletter every Friday. We also use the Class of 2024 Canvas page to post important dates, events, notifications (Parents can see this as a Canvas observer just as they can any of their classes).  Daily announcements can be found on the CB South main page. There are Giant QR Codes posted around the building for kids to scan to see announcements.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3B019167-840B-4F1C-968F-A2E43CECCFF0}" type="slidenum">
              <a:rPr lang="en-US" smtClean="0"/>
              <a:t>2</a:t>
            </a:fld>
            <a:endParaRPr lang="en-US"/>
          </a:p>
        </p:txBody>
      </p:sp>
    </p:spTree>
    <p:extLst>
      <p:ext uri="{BB962C8B-B14F-4D97-AF65-F5344CB8AC3E}">
        <p14:creationId xmlns:p14="http://schemas.microsoft.com/office/powerpoint/2010/main" val="217505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referenced an article in the </a:t>
            </a:r>
            <a:r>
              <a:rPr lang="en-US">
                <a:hlinkClick r:id="rId3"/>
              </a:rPr>
              <a:t>NY Times “When A College Student Comes Home To Stay”</a:t>
            </a:r>
            <a:r>
              <a:rPr lang="en-US" u="sng"/>
              <a:t> </a:t>
            </a:r>
            <a:r>
              <a:rPr lang="en-US"/>
              <a:t>which talks about the increasing number of students who go off to college but cannot make it through a year because they are ill equipped to deal with the independence and decision making that they face away from home.  </a:t>
            </a:r>
          </a:p>
          <a:p>
            <a:r>
              <a:rPr lang="en-US">
                <a:cs typeface="Calibri"/>
              </a:rPr>
              <a:t>Not everyone "has to" go to college, nor do they want or need to. We very much want to listen to what our students are saying and meet them "where they are at"/.</a:t>
            </a:r>
          </a:p>
        </p:txBody>
      </p:sp>
      <p:sp>
        <p:nvSpPr>
          <p:cNvPr id="4" name="Slide Number Placeholder 3"/>
          <p:cNvSpPr>
            <a:spLocks noGrp="1"/>
          </p:cNvSpPr>
          <p:nvPr>
            <p:ph type="sldNum" sz="quarter" idx="5"/>
          </p:nvPr>
        </p:nvSpPr>
        <p:spPr/>
        <p:txBody>
          <a:bodyPr/>
          <a:lstStyle/>
          <a:p>
            <a:fld id="{3B019167-840B-4F1C-968F-A2E43CECCFF0}" type="slidenum">
              <a:rPr lang="en-US" smtClean="0"/>
              <a:t>3</a:t>
            </a:fld>
            <a:endParaRPr lang="en-US"/>
          </a:p>
        </p:txBody>
      </p:sp>
    </p:spTree>
    <p:extLst>
      <p:ext uri="{BB962C8B-B14F-4D97-AF65-F5344CB8AC3E}">
        <p14:creationId xmlns:p14="http://schemas.microsoft.com/office/powerpoint/2010/main" val="4200249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understand that as students enter high school, there is a natural “push” to be more private or independent.  We often hear from parents that their teens do not give them much information about what is happening in their lives and they begin to shut their parents out from sensitive conversations.  While this is natural in a lot of ways, we strongly encourage parents to push conversations about what their kids are seeing and experiencing.  </a:t>
            </a:r>
          </a:p>
          <a:p>
            <a:endParaRPr lang="en-US" dirty="0"/>
          </a:p>
          <a:p>
            <a:r>
              <a:rPr lang="en-US" dirty="0"/>
              <a:t>Gone are the days where “a certain type of kid” is making poor decisions about risky behaviors.  Vaping, using marijuana, and binge drinking are more mainstream than ever as indicated in the PAYS survey. The number of students impacted by mental health issues is dramatically rising  While students must begin to make their own decisions, they are still just teens with (often times) weak decision-making skills.  </a:t>
            </a:r>
          </a:p>
          <a:p>
            <a:endParaRPr lang="en-US" dirty="0"/>
          </a:p>
          <a:p>
            <a:r>
              <a:rPr lang="en-US" dirty="0"/>
              <a:t>Students will readily admit that they will not initiate conversation about the things they are seeing or hearing about, but will engage in conversation if a parent asks.  As we (as a school) try to address the growing concerns about risky behaviors, we ask that parents continue to partner with us to continue those conversations.  </a:t>
            </a:r>
          </a:p>
          <a:p>
            <a:endParaRPr lang="en-US" dirty="0">
              <a:cs typeface="Calibri"/>
            </a:endParaRPr>
          </a:p>
          <a:p>
            <a:r>
              <a:rPr lang="en-US" dirty="0"/>
              <a:t>Counselors also ask parents to partner with us on reinforcing very important life skills as we prepare our teens for the “real world”.  Having conversations about the importance of attendance, promptness, self-advocacy, proper ways to communicate, managing their time, making good choices, and finding ways to organize their work and social life is crucial for students to learn now.  </a:t>
            </a:r>
          </a:p>
          <a:p>
            <a:r>
              <a:rPr lang="en-US" dirty="0"/>
              <a:t>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3B019167-840B-4F1C-968F-A2E43CECCFF0}" type="slidenum">
              <a:rPr lang="en-US" smtClean="0"/>
              <a:t>4</a:t>
            </a:fld>
            <a:endParaRPr lang="en-US"/>
          </a:p>
        </p:txBody>
      </p:sp>
    </p:spTree>
    <p:extLst>
      <p:ext uri="{BB962C8B-B14F-4D97-AF65-F5344CB8AC3E}">
        <p14:creationId xmlns:p14="http://schemas.microsoft.com/office/powerpoint/2010/main" val="2706925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Counselors discussed L&amp;L and the kinds of opportunities students can take advantage of.</a:t>
            </a:r>
          </a:p>
        </p:txBody>
      </p:sp>
      <p:sp>
        <p:nvSpPr>
          <p:cNvPr id="4" name="Slide Number Placeholder 3"/>
          <p:cNvSpPr>
            <a:spLocks noGrp="1"/>
          </p:cNvSpPr>
          <p:nvPr>
            <p:ph type="sldNum" sz="quarter" idx="5"/>
          </p:nvPr>
        </p:nvSpPr>
        <p:spPr/>
        <p:txBody>
          <a:bodyPr/>
          <a:lstStyle/>
          <a:p>
            <a:fld id="{3B019167-840B-4F1C-968F-A2E43CECCFF0}" type="slidenum">
              <a:rPr lang="en-US" smtClean="0"/>
              <a:t>5</a:t>
            </a:fld>
            <a:endParaRPr lang="en-US"/>
          </a:p>
        </p:txBody>
      </p:sp>
    </p:spTree>
    <p:extLst>
      <p:ext uri="{BB962C8B-B14F-4D97-AF65-F5344CB8AC3E}">
        <p14:creationId xmlns:p14="http://schemas.microsoft.com/office/powerpoint/2010/main" val="876613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There are a variety of career and college tools in Naviance that parents and students can explore. In CB our College &amp; Career Platform is called Naviance, which students began using back in 9th grade for Success Plan. As they move into Junior and especially Senior years, students will be utilizing this platform much more. But we encourage students to explore all the features in there beyond what is expected of them through Success Plan each year.</a:t>
            </a:r>
          </a:p>
          <a:p>
            <a:pPr>
              <a:defRPr/>
            </a:pPr>
            <a:endParaRPr lang="en-US" dirty="0"/>
          </a:p>
          <a:p>
            <a:pPr>
              <a:defRPr/>
            </a:pPr>
            <a:r>
              <a:rPr lang="en-US" dirty="0"/>
              <a:t>The Naviance tasks that students will complete as part of their Success Plan this year will give students feedback on which careers match their personality type, interests, and aptitude.  In Junior Year, we have students look at how their interests relate to majors and different college options. Senior year we touch upon important topics like Financial Literacy.  We encourage parents to talk to their students about the results of their Success Plan. </a:t>
            </a:r>
            <a:endParaRPr lang="en-US" dirty="0">
              <a:cs typeface="Calibri"/>
            </a:endParaRPr>
          </a:p>
          <a:p>
            <a:endParaRPr lang="en-US" dirty="0"/>
          </a:p>
          <a:p>
            <a:r>
              <a:rPr lang="en-US" dirty="0"/>
              <a:t>Summer Enrichment Opportunities that are sent to CB South will be posted under the “Colleges” – “Enrichment Opportunities” section of Naviance.  We have had many students research and attend other programs for personal enrichment that are not advertised in Naviance.  If a student has an interest in finding programs in a specific academic area, we advise them to network with family members, talk to </a:t>
            </a:r>
            <a:r>
              <a:rPr lang="en-US" dirty="0" err="1"/>
              <a:t>teahers</a:t>
            </a:r>
            <a:r>
              <a:rPr lang="en-US" dirty="0"/>
              <a:t> in case they are aware of programs in their discipline, or simply google high school enrichment Philadelphia area, etc. </a:t>
            </a:r>
            <a:endParaRPr lang="en-US" dirty="0">
              <a:cs typeface="Calibri"/>
            </a:endParaRPr>
          </a:p>
          <a:p>
            <a:endParaRPr lang="en-US" dirty="0"/>
          </a:p>
          <a:p>
            <a:r>
              <a:rPr lang="en-US" dirty="0"/>
              <a:t>There are a number of career-subject related clubs that are held after school and we encourage students to join those clubs for additional career exploration. (See CB South webpage for full list of all clubs/activities).   </a:t>
            </a:r>
          </a:p>
        </p:txBody>
      </p:sp>
      <p:sp>
        <p:nvSpPr>
          <p:cNvPr id="4" name="Slide Number Placeholder 3"/>
          <p:cNvSpPr>
            <a:spLocks noGrp="1"/>
          </p:cNvSpPr>
          <p:nvPr>
            <p:ph type="sldNum" sz="quarter" idx="5"/>
          </p:nvPr>
        </p:nvSpPr>
        <p:spPr/>
        <p:txBody>
          <a:bodyPr/>
          <a:lstStyle/>
          <a:p>
            <a:fld id="{3B019167-840B-4F1C-968F-A2E43CECCFF0}" type="slidenum">
              <a:rPr lang="en-US" smtClean="0"/>
              <a:t>6</a:t>
            </a:fld>
            <a:endParaRPr lang="en-US"/>
          </a:p>
        </p:txBody>
      </p:sp>
    </p:spTree>
    <p:extLst>
      <p:ext uri="{BB962C8B-B14F-4D97-AF65-F5344CB8AC3E}">
        <p14:creationId xmlns:p14="http://schemas.microsoft.com/office/powerpoint/2010/main" val="1391308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highly encourage students and their families to check out the offerings at MBIT.  Over 85% of our students who attend MBIT go on to study at the collegiate level after high school.</a:t>
            </a:r>
          </a:p>
        </p:txBody>
      </p:sp>
      <p:sp>
        <p:nvSpPr>
          <p:cNvPr id="4" name="Slide Number Placeholder 3"/>
          <p:cNvSpPr>
            <a:spLocks noGrp="1"/>
          </p:cNvSpPr>
          <p:nvPr>
            <p:ph type="sldNum" sz="quarter" idx="5"/>
          </p:nvPr>
        </p:nvSpPr>
        <p:spPr/>
        <p:txBody>
          <a:bodyPr/>
          <a:lstStyle/>
          <a:p>
            <a:fld id="{3B019167-840B-4F1C-968F-A2E43CECCFF0}" type="slidenum">
              <a:rPr lang="en-US" smtClean="0"/>
              <a:t>7</a:t>
            </a:fld>
            <a:endParaRPr lang="en-US"/>
          </a:p>
        </p:txBody>
      </p:sp>
    </p:spTree>
    <p:extLst>
      <p:ext uri="{BB962C8B-B14F-4D97-AF65-F5344CB8AC3E}">
        <p14:creationId xmlns:p14="http://schemas.microsoft.com/office/powerpoint/2010/main" val="3381962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Success Plan activities provide students with critical feedback towards career exploration. This year, sophomores will discover their personal skill strengths so they can make connections how certain careers align with their strengths and interests. We also have our sophomores build their resume each and every year so that by the time they graduate, they can have a workable resume for job and college applications.  </a:t>
            </a:r>
            <a:endParaRPr lang="en-US"/>
          </a:p>
          <a:p>
            <a:endParaRPr lang="en-US"/>
          </a:p>
          <a:p>
            <a:r>
              <a:rPr lang="en-US"/>
              <a:t>SP tasks are required each year and are a Graduation Requirement. Tasks must be done INDEPENDENTLY, however TF Mentors will introduce tasks and monitor completion.  Anything not completed must be done independently as this is a graduation requirements. </a:t>
            </a:r>
            <a:endParaRPr lang="en-US">
              <a:cs typeface="Calibri"/>
            </a:endParaRPr>
          </a:p>
        </p:txBody>
      </p:sp>
      <p:sp>
        <p:nvSpPr>
          <p:cNvPr id="4" name="Slide Number Placeholder 3"/>
          <p:cNvSpPr>
            <a:spLocks noGrp="1"/>
          </p:cNvSpPr>
          <p:nvPr>
            <p:ph type="sldNum" sz="quarter" idx="5"/>
          </p:nvPr>
        </p:nvSpPr>
        <p:spPr/>
        <p:txBody>
          <a:bodyPr/>
          <a:lstStyle/>
          <a:p>
            <a:fld id="{3B019167-840B-4F1C-968F-A2E43CECCFF0}" type="slidenum">
              <a:rPr lang="en-US" smtClean="0"/>
              <a:t>8</a:t>
            </a:fld>
            <a:endParaRPr lang="en-US"/>
          </a:p>
        </p:txBody>
      </p:sp>
    </p:spTree>
    <p:extLst>
      <p:ext uri="{BB962C8B-B14F-4D97-AF65-F5344CB8AC3E}">
        <p14:creationId xmlns:p14="http://schemas.microsoft.com/office/powerpoint/2010/main" val="3555580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It's important for students and their families to make the most of each year leading up to graduation. Students may be on their own timeline and have different goals, but generally speaking we suggest students focus on a few things Sophomore Year as they begin to determine post-secondary goals. </a:t>
            </a:r>
            <a:endParaRPr lang="en-US"/>
          </a:p>
        </p:txBody>
      </p:sp>
      <p:sp>
        <p:nvSpPr>
          <p:cNvPr id="4" name="Slide Number Placeholder 3"/>
          <p:cNvSpPr>
            <a:spLocks noGrp="1"/>
          </p:cNvSpPr>
          <p:nvPr>
            <p:ph type="sldNum" sz="quarter" idx="5"/>
          </p:nvPr>
        </p:nvSpPr>
        <p:spPr/>
        <p:txBody>
          <a:bodyPr/>
          <a:lstStyle/>
          <a:p>
            <a:fld id="{3B019167-840B-4F1C-968F-A2E43CECCFF0}" type="slidenum">
              <a:rPr lang="en-US" smtClean="0"/>
              <a:t>9</a:t>
            </a:fld>
            <a:endParaRPr lang="en-US"/>
          </a:p>
        </p:txBody>
      </p:sp>
    </p:spTree>
    <p:extLst>
      <p:ext uri="{BB962C8B-B14F-4D97-AF65-F5344CB8AC3E}">
        <p14:creationId xmlns:p14="http://schemas.microsoft.com/office/powerpoint/2010/main" val="155532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12FBE-508C-4E0F-A56E-6F3780A866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7A1FFF-8F72-45D9-BF02-30D776663D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AF66C8-7E97-4438-B0BE-CA274E46E83A}"/>
              </a:ext>
            </a:extLst>
          </p:cNvPr>
          <p:cNvSpPr>
            <a:spLocks noGrp="1"/>
          </p:cNvSpPr>
          <p:nvPr>
            <p:ph type="dt" sz="half" idx="10"/>
          </p:nvPr>
        </p:nvSpPr>
        <p:spPr/>
        <p:txBody>
          <a:bodyPr/>
          <a:lstStyle/>
          <a:p>
            <a:fld id="{9A37AA25-586E-43EF-88F7-022F2AE71913}" type="datetimeFigureOut">
              <a:rPr lang="en-US" smtClean="0"/>
              <a:t>10/14/2021</a:t>
            </a:fld>
            <a:endParaRPr lang="en-US"/>
          </a:p>
        </p:txBody>
      </p:sp>
      <p:sp>
        <p:nvSpPr>
          <p:cNvPr id="5" name="Footer Placeholder 4">
            <a:extLst>
              <a:ext uri="{FF2B5EF4-FFF2-40B4-BE49-F238E27FC236}">
                <a16:creationId xmlns:a16="http://schemas.microsoft.com/office/drawing/2014/main" id="{C79F701B-C70D-42D0-8F7E-A7A6F95714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7E5A6-0832-44B7-8956-3E3879D1E267}"/>
              </a:ext>
            </a:extLst>
          </p:cNvPr>
          <p:cNvSpPr>
            <a:spLocks noGrp="1"/>
          </p:cNvSpPr>
          <p:nvPr>
            <p:ph type="sldNum" sz="quarter" idx="12"/>
          </p:nvPr>
        </p:nvSpPr>
        <p:spPr/>
        <p:txBody>
          <a:bodyPr/>
          <a:lstStyle/>
          <a:p>
            <a:fld id="{DAFB1BA9-4201-48C8-8B84-B534EACC23ED}" type="slidenum">
              <a:rPr lang="en-US" smtClean="0"/>
              <a:t>‹#›</a:t>
            </a:fld>
            <a:endParaRPr lang="en-US"/>
          </a:p>
        </p:txBody>
      </p:sp>
    </p:spTree>
    <p:extLst>
      <p:ext uri="{BB962C8B-B14F-4D97-AF65-F5344CB8AC3E}">
        <p14:creationId xmlns:p14="http://schemas.microsoft.com/office/powerpoint/2010/main" val="3495987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520A7-CA90-4A80-B1E5-B24860228F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F1F482-EB78-49FB-BE3A-789D7BE7A3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1786AF-9BC5-4168-B784-54671D31168C}"/>
              </a:ext>
            </a:extLst>
          </p:cNvPr>
          <p:cNvSpPr>
            <a:spLocks noGrp="1"/>
          </p:cNvSpPr>
          <p:nvPr>
            <p:ph type="dt" sz="half" idx="10"/>
          </p:nvPr>
        </p:nvSpPr>
        <p:spPr/>
        <p:txBody>
          <a:bodyPr/>
          <a:lstStyle/>
          <a:p>
            <a:fld id="{9A37AA25-586E-43EF-88F7-022F2AE71913}" type="datetimeFigureOut">
              <a:rPr lang="en-US" smtClean="0"/>
              <a:t>10/14/2021</a:t>
            </a:fld>
            <a:endParaRPr lang="en-US"/>
          </a:p>
        </p:txBody>
      </p:sp>
      <p:sp>
        <p:nvSpPr>
          <p:cNvPr id="5" name="Footer Placeholder 4">
            <a:extLst>
              <a:ext uri="{FF2B5EF4-FFF2-40B4-BE49-F238E27FC236}">
                <a16:creationId xmlns:a16="http://schemas.microsoft.com/office/drawing/2014/main" id="{BE37A4EF-8C42-484C-BE88-EE517BFE7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A461C-D410-4708-8A74-1292D35A0D96}"/>
              </a:ext>
            </a:extLst>
          </p:cNvPr>
          <p:cNvSpPr>
            <a:spLocks noGrp="1"/>
          </p:cNvSpPr>
          <p:nvPr>
            <p:ph type="sldNum" sz="quarter" idx="12"/>
          </p:nvPr>
        </p:nvSpPr>
        <p:spPr/>
        <p:txBody>
          <a:bodyPr/>
          <a:lstStyle/>
          <a:p>
            <a:fld id="{DAFB1BA9-4201-48C8-8B84-B534EACC23ED}" type="slidenum">
              <a:rPr lang="en-US" smtClean="0"/>
              <a:t>‹#›</a:t>
            </a:fld>
            <a:endParaRPr lang="en-US"/>
          </a:p>
        </p:txBody>
      </p:sp>
    </p:spTree>
    <p:extLst>
      <p:ext uri="{BB962C8B-B14F-4D97-AF65-F5344CB8AC3E}">
        <p14:creationId xmlns:p14="http://schemas.microsoft.com/office/powerpoint/2010/main" val="3845524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638E4E-B4C4-4E5E-8AB2-F187FE6775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124082-6182-4ABA-9EBB-E697CC4CBD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10946-2CE6-4B4A-9789-35F026B3BD48}"/>
              </a:ext>
            </a:extLst>
          </p:cNvPr>
          <p:cNvSpPr>
            <a:spLocks noGrp="1"/>
          </p:cNvSpPr>
          <p:nvPr>
            <p:ph type="dt" sz="half" idx="10"/>
          </p:nvPr>
        </p:nvSpPr>
        <p:spPr/>
        <p:txBody>
          <a:bodyPr/>
          <a:lstStyle/>
          <a:p>
            <a:fld id="{9A37AA25-586E-43EF-88F7-022F2AE71913}" type="datetimeFigureOut">
              <a:rPr lang="en-US" smtClean="0"/>
              <a:t>10/14/2021</a:t>
            </a:fld>
            <a:endParaRPr lang="en-US"/>
          </a:p>
        </p:txBody>
      </p:sp>
      <p:sp>
        <p:nvSpPr>
          <p:cNvPr id="5" name="Footer Placeholder 4">
            <a:extLst>
              <a:ext uri="{FF2B5EF4-FFF2-40B4-BE49-F238E27FC236}">
                <a16:creationId xmlns:a16="http://schemas.microsoft.com/office/drawing/2014/main" id="{F964E1FA-577C-4AD0-84F9-30C25BB6D0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034C7-5366-46E9-820C-75D2D57E7A22}"/>
              </a:ext>
            </a:extLst>
          </p:cNvPr>
          <p:cNvSpPr>
            <a:spLocks noGrp="1"/>
          </p:cNvSpPr>
          <p:nvPr>
            <p:ph type="sldNum" sz="quarter" idx="12"/>
          </p:nvPr>
        </p:nvSpPr>
        <p:spPr/>
        <p:txBody>
          <a:bodyPr/>
          <a:lstStyle/>
          <a:p>
            <a:fld id="{DAFB1BA9-4201-48C8-8B84-B534EACC23ED}" type="slidenum">
              <a:rPr lang="en-US" smtClean="0"/>
              <a:t>‹#›</a:t>
            </a:fld>
            <a:endParaRPr lang="en-US"/>
          </a:p>
        </p:txBody>
      </p:sp>
    </p:spTree>
    <p:extLst>
      <p:ext uri="{BB962C8B-B14F-4D97-AF65-F5344CB8AC3E}">
        <p14:creationId xmlns:p14="http://schemas.microsoft.com/office/powerpoint/2010/main" val="1083513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20A0-C5B5-4C19-AEB2-8848361B03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9D5BFF-06E4-44EE-9145-557B1F3B87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F63B2-01EA-4D17-982A-73811B68C5B3}"/>
              </a:ext>
            </a:extLst>
          </p:cNvPr>
          <p:cNvSpPr>
            <a:spLocks noGrp="1"/>
          </p:cNvSpPr>
          <p:nvPr>
            <p:ph type="dt" sz="half" idx="10"/>
          </p:nvPr>
        </p:nvSpPr>
        <p:spPr/>
        <p:txBody>
          <a:bodyPr/>
          <a:lstStyle/>
          <a:p>
            <a:fld id="{9A37AA25-586E-43EF-88F7-022F2AE71913}" type="datetimeFigureOut">
              <a:rPr lang="en-US" smtClean="0"/>
              <a:t>10/14/2021</a:t>
            </a:fld>
            <a:endParaRPr lang="en-US"/>
          </a:p>
        </p:txBody>
      </p:sp>
      <p:sp>
        <p:nvSpPr>
          <p:cNvPr id="5" name="Footer Placeholder 4">
            <a:extLst>
              <a:ext uri="{FF2B5EF4-FFF2-40B4-BE49-F238E27FC236}">
                <a16:creationId xmlns:a16="http://schemas.microsoft.com/office/drawing/2014/main" id="{BCC23B09-C8C7-493A-BF57-668F0B34A3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BD1CE-A577-482A-B09A-D41425D946EB}"/>
              </a:ext>
            </a:extLst>
          </p:cNvPr>
          <p:cNvSpPr>
            <a:spLocks noGrp="1"/>
          </p:cNvSpPr>
          <p:nvPr>
            <p:ph type="sldNum" sz="quarter" idx="12"/>
          </p:nvPr>
        </p:nvSpPr>
        <p:spPr/>
        <p:txBody>
          <a:bodyPr/>
          <a:lstStyle/>
          <a:p>
            <a:fld id="{DAFB1BA9-4201-48C8-8B84-B534EACC23ED}" type="slidenum">
              <a:rPr lang="en-US" smtClean="0"/>
              <a:t>‹#›</a:t>
            </a:fld>
            <a:endParaRPr lang="en-US"/>
          </a:p>
        </p:txBody>
      </p:sp>
    </p:spTree>
    <p:extLst>
      <p:ext uri="{BB962C8B-B14F-4D97-AF65-F5344CB8AC3E}">
        <p14:creationId xmlns:p14="http://schemas.microsoft.com/office/powerpoint/2010/main" val="108552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64145-0743-4F5F-B700-82FA2D93E8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A2D80A-AB85-42ED-8798-2ADB923734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CC2106-8E50-431A-AD86-6EDFA0C3ACBF}"/>
              </a:ext>
            </a:extLst>
          </p:cNvPr>
          <p:cNvSpPr>
            <a:spLocks noGrp="1"/>
          </p:cNvSpPr>
          <p:nvPr>
            <p:ph type="dt" sz="half" idx="10"/>
          </p:nvPr>
        </p:nvSpPr>
        <p:spPr/>
        <p:txBody>
          <a:bodyPr/>
          <a:lstStyle/>
          <a:p>
            <a:fld id="{9A37AA25-586E-43EF-88F7-022F2AE71913}" type="datetimeFigureOut">
              <a:rPr lang="en-US" smtClean="0"/>
              <a:t>10/14/2021</a:t>
            </a:fld>
            <a:endParaRPr lang="en-US"/>
          </a:p>
        </p:txBody>
      </p:sp>
      <p:sp>
        <p:nvSpPr>
          <p:cNvPr id="5" name="Footer Placeholder 4">
            <a:extLst>
              <a:ext uri="{FF2B5EF4-FFF2-40B4-BE49-F238E27FC236}">
                <a16:creationId xmlns:a16="http://schemas.microsoft.com/office/drawing/2014/main" id="{8CE64C68-4070-4EAE-A58E-0F4CBF055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207BC-6157-40A3-B8AF-9BC0E542419B}"/>
              </a:ext>
            </a:extLst>
          </p:cNvPr>
          <p:cNvSpPr>
            <a:spLocks noGrp="1"/>
          </p:cNvSpPr>
          <p:nvPr>
            <p:ph type="sldNum" sz="quarter" idx="12"/>
          </p:nvPr>
        </p:nvSpPr>
        <p:spPr/>
        <p:txBody>
          <a:bodyPr/>
          <a:lstStyle/>
          <a:p>
            <a:fld id="{DAFB1BA9-4201-48C8-8B84-B534EACC23ED}" type="slidenum">
              <a:rPr lang="en-US" smtClean="0"/>
              <a:t>‹#›</a:t>
            </a:fld>
            <a:endParaRPr lang="en-US"/>
          </a:p>
        </p:txBody>
      </p:sp>
    </p:spTree>
    <p:extLst>
      <p:ext uri="{BB962C8B-B14F-4D97-AF65-F5344CB8AC3E}">
        <p14:creationId xmlns:p14="http://schemas.microsoft.com/office/powerpoint/2010/main" val="358158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569B-1581-4F06-B4C3-9285D1F444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D1E4DB-C0F0-4972-A881-4EA99B7643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F5CCCF-EB7F-4059-9C9D-F27C7488052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2DBF09-07FD-4EDD-905C-958404907529}"/>
              </a:ext>
            </a:extLst>
          </p:cNvPr>
          <p:cNvSpPr>
            <a:spLocks noGrp="1"/>
          </p:cNvSpPr>
          <p:nvPr>
            <p:ph type="dt" sz="half" idx="10"/>
          </p:nvPr>
        </p:nvSpPr>
        <p:spPr/>
        <p:txBody>
          <a:bodyPr/>
          <a:lstStyle/>
          <a:p>
            <a:fld id="{9A37AA25-586E-43EF-88F7-022F2AE71913}" type="datetimeFigureOut">
              <a:rPr lang="en-US" smtClean="0"/>
              <a:t>10/14/2021</a:t>
            </a:fld>
            <a:endParaRPr lang="en-US"/>
          </a:p>
        </p:txBody>
      </p:sp>
      <p:sp>
        <p:nvSpPr>
          <p:cNvPr id="6" name="Footer Placeholder 5">
            <a:extLst>
              <a:ext uri="{FF2B5EF4-FFF2-40B4-BE49-F238E27FC236}">
                <a16:creationId xmlns:a16="http://schemas.microsoft.com/office/drawing/2014/main" id="{BD0071C7-83BB-454E-B4C9-0CD28C8ED4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F3BC4D-9310-4550-A82A-F1B38B012111}"/>
              </a:ext>
            </a:extLst>
          </p:cNvPr>
          <p:cNvSpPr>
            <a:spLocks noGrp="1"/>
          </p:cNvSpPr>
          <p:nvPr>
            <p:ph type="sldNum" sz="quarter" idx="12"/>
          </p:nvPr>
        </p:nvSpPr>
        <p:spPr/>
        <p:txBody>
          <a:bodyPr/>
          <a:lstStyle/>
          <a:p>
            <a:fld id="{DAFB1BA9-4201-48C8-8B84-B534EACC23ED}" type="slidenum">
              <a:rPr lang="en-US" smtClean="0"/>
              <a:t>‹#›</a:t>
            </a:fld>
            <a:endParaRPr lang="en-US"/>
          </a:p>
        </p:txBody>
      </p:sp>
    </p:spTree>
    <p:extLst>
      <p:ext uri="{BB962C8B-B14F-4D97-AF65-F5344CB8AC3E}">
        <p14:creationId xmlns:p14="http://schemas.microsoft.com/office/powerpoint/2010/main" val="508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A0974-CB4B-4A00-9192-0AE777115C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A9CFC3-E786-4016-95EE-F2F927B196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B09609-EC29-4E55-A2EA-885D92FCE0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738A93-F713-4486-B81D-91E5A8195F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0854F70-36CA-4AF2-89D9-8C46C4BC35A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2C79D8-76C6-4D36-BB4B-4FBD782912CB}"/>
              </a:ext>
            </a:extLst>
          </p:cNvPr>
          <p:cNvSpPr>
            <a:spLocks noGrp="1"/>
          </p:cNvSpPr>
          <p:nvPr>
            <p:ph type="dt" sz="half" idx="10"/>
          </p:nvPr>
        </p:nvSpPr>
        <p:spPr/>
        <p:txBody>
          <a:bodyPr/>
          <a:lstStyle/>
          <a:p>
            <a:fld id="{9A37AA25-586E-43EF-88F7-022F2AE71913}" type="datetimeFigureOut">
              <a:rPr lang="en-US" smtClean="0"/>
              <a:t>10/14/2021</a:t>
            </a:fld>
            <a:endParaRPr lang="en-US"/>
          </a:p>
        </p:txBody>
      </p:sp>
      <p:sp>
        <p:nvSpPr>
          <p:cNvPr id="8" name="Footer Placeholder 7">
            <a:extLst>
              <a:ext uri="{FF2B5EF4-FFF2-40B4-BE49-F238E27FC236}">
                <a16:creationId xmlns:a16="http://schemas.microsoft.com/office/drawing/2014/main" id="{6F58B607-45AD-4BC9-A031-221AEFA6D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E93A7F-AFFC-432A-BE7F-D38541D911B7}"/>
              </a:ext>
            </a:extLst>
          </p:cNvPr>
          <p:cNvSpPr>
            <a:spLocks noGrp="1"/>
          </p:cNvSpPr>
          <p:nvPr>
            <p:ph type="sldNum" sz="quarter" idx="12"/>
          </p:nvPr>
        </p:nvSpPr>
        <p:spPr/>
        <p:txBody>
          <a:bodyPr/>
          <a:lstStyle/>
          <a:p>
            <a:fld id="{DAFB1BA9-4201-48C8-8B84-B534EACC23ED}" type="slidenum">
              <a:rPr lang="en-US" smtClean="0"/>
              <a:t>‹#›</a:t>
            </a:fld>
            <a:endParaRPr lang="en-US"/>
          </a:p>
        </p:txBody>
      </p:sp>
    </p:spTree>
    <p:extLst>
      <p:ext uri="{BB962C8B-B14F-4D97-AF65-F5344CB8AC3E}">
        <p14:creationId xmlns:p14="http://schemas.microsoft.com/office/powerpoint/2010/main" val="3881724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F48DA-CF57-40AA-9A1F-E8BEBA8B40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81A3FA-6E63-4C00-89BA-84E79605B84F}"/>
              </a:ext>
            </a:extLst>
          </p:cNvPr>
          <p:cNvSpPr>
            <a:spLocks noGrp="1"/>
          </p:cNvSpPr>
          <p:nvPr>
            <p:ph type="dt" sz="half" idx="10"/>
          </p:nvPr>
        </p:nvSpPr>
        <p:spPr/>
        <p:txBody>
          <a:bodyPr/>
          <a:lstStyle/>
          <a:p>
            <a:fld id="{9A37AA25-586E-43EF-88F7-022F2AE71913}" type="datetimeFigureOut">
              <a:rPr lang="en-US" smtClean="0"/>
              <a:t>10/14/2021</a:t>
            </a:fld>
            <a:endParaRPr lang="en-US"/>
          </a:p>
        </p:txBody>
      </p:sp>
      <p:sp>
        <p:nvSpPr>
          <p:cNvPr id="4" name="Footer Placeholder 3">
            <a:extLst>
              <a:ext uri="{FF2B5EF4-FFF2-40B4-BE49-F238E27FC236}">
                <a16:creationId xmlns:a16="http://schemas.microsoft.com/office/drawing/2014/main" id="{4D77DB7E-B1A1-4A8F-A99B-71DE5705B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AF2F45-EA2F-4473-964E-4254E6DE9E0E}"/>
              </a:ext>
            </a:extLst>
          </p:cNvPr>
          <p:cNvSpPr>
            <a:spLocks noGrp="1"/>
          </p:cNvSpPr>
          <p:nvPr>
            <p:ph type="sldNum" sz="quarter" idx="12"/>
          </p:nvPr>
        </p:nvSpPr>
        <p:spPr/>
        <p:txBody>
          <a:bodyPr/>
          <a:lstStyle/>
          <a:p>
            <a:fld id="{DAFB1BA9-4201-48C8-8B84-B534EACC23ED}" type="slidenum">
              <a:rPr lang="en-US" smtClean="0"/>
              <a:t>‹#›</a:t>
            </a:fld>
            <a:endParaRPr lang="en-US"/>
          </a:p>
        </p:txBody>
      </p:sp>
    </p:spTree>
    <p:extLst>
      <p:ext uri="{BB962C8B-B14F-4D97-AF65-F5344CB8AC3E}">
        <p14:creationId xmlns:p14="http://schemas.microsoft.com/office/powerpoint/2010/main" val="1331230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008B01-0ED7-4A0B-A45D-2D3392ADFD7B}"/>
              </a:ext>
            </a:extLst>
          </p:cNvPr>
          <p:cNvSpPr>
            <a:spLocks noGrp="1"/>
          </p:cNvSpPr>
          <p:nvPr>
            <p:ph type="dt" sz="half" idx="10"/>
          </p:nvPr>
        </p:nvSpPr>
        <p:spPr/>
        <p:txBody>
          <a:bodyPr/>
          <a:lstStyle/>
          <a:p>
            <a:fld id="{9A37AA25-586E-43EF-88F7-022F2AE71913}" type="datetimeFigureOut">
              <a:rPr lang="en-US" smtClean="0"/>
              <a:t>10/14/2021</a:t>
            </a:fld>
            <a:endParaRPr lang="en-US"/>
          </a:p>
        </p:txBody>
      </p:sp>
      <p:sp>
        <p:nvSpPr>
          <p:cNvPr id="3" name="Footer Placeholder 2">
            <a:extLst>
              <a:ext uri="{FF2B5EF4-FFF2-40B4-BE49-F238E27FC236}">
                <a16:creationId xmlns:a16="http://schemas.microsoft.com/office/drawing/2014/main" id="{AF676F65-8D47-46FB-AF6A-A076431465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F844DD-98C7-406B-B15D-C9329B013A0B}"/>
              </a:ext>
            </a:extLst>
          </p:cNvPr>
          <p:cNvSpPr>
            <a:spLocks noGrp="1"/>
          </p:cNvSpPr>
          <p:nvPr>
            <p:ph type="sldNum" sz="quarter" idx="12"/>
          </p:nvPr>
        </p:nvSpPr>
        <p:spPr/>
        <p:txBody>
          <a:bodyPr/>
          <a:lstStyle/>
          <a:p>
            <a:fld id="{DAFB1BA9-4201-48C8-8B84-B534EACC23ED}" type="slidenum">
              <a:rPr lang="en-US" smtClean="0"/>
              <a:t>‹#›</a:t>
            </a:fld>
            <a:endParaRPr lang="en-US"/>
          </a:p>
        </p:txBody>
      </p:sp>
    </p:spTree>
    <p:extLst>
      <p:ext uri="{BB962C8B-B14F-4D97-AF65-F5344CB8AC3E}">
        <p14:creationId xmlns:p14="http://schemas.microsoft.com/office/powerpoint/2010/main" val="3252310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48A0-1C7C-4F82-929D-751C45116D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8BFA69-24DA-4CB3-B0E7-BF1FAF6CAD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C633E3-76C7-4CA5-9D10-3118105A4F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3B7B93-1385-4EE1-ADAE-4BC88A5422A0}"/>
              </a:ext>
            </a:extLst>
          </p:cNvPr>
          <p:cNvSpPr>
            <a:spLocks noGrp="1"/>
          </p:cNvSpPr>
          <p:nvPr>
            <p:ph type="dt" sz="half" idx="10"/>
          </p:nvPr>
        </p:nvSpPr>
        <p:spPr/>
        <p:txBody>
          <a:bodyPr/>
          <a:lstStyle/>
          <a:p>
            <a:fld id="{9A37AA25-586E-43EF-88F7-022F2AE71913}" type="datetimeFigureOut">
              <a:rPr lang="en-US" smtClean="0"/>
              <a:t>10/14/2021</a:t>
            </a:fld>
            <a:endParaRPr lang="en-US"/>
          </a:p>
        </p:txBody>
      </p:sp>
      <p:sp>
        <p:nvSpPr>
          <p:cNvPr id="6" name="Footer Placeholder 5">
            <a:extLst>
              <a:ext uri="{FF2B5EF4-FFF2-40B4-BE49-F238E27FC236}">
                <a16:creationId xmlns:a16="http://schemas.microsoft.com/office/drawing/2014/main" id="{4C68165B-AC7A-479F-B1CF-4DA64739F5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D07B1-D69B-4C7D-8651-CC340CC329F4}"/>
              </a:ext>
            </a:extLst>
          </p:cNvPr>
          <p:cNvSpPr>
            <a:spLocks noGrp="1"/>
          </p:cNvSpPr>
          <p:nvPr>
            <p:ph type="sldNum" sz="quarter" idx="12"/>
          </p:nvPr>
        </p:nvSpPr>
        <p:spPr/>
        <p:txBody>
          <a:bodyPr/>
          <a:lstStyle/>
          <a:p>
            <a:fld id="{DAFB1BA9-4201-48C8-8B84-B534EACC23ED}" type="slidenum">
              <a:rPr lang="en-US" smtClean="0"/>
              <a:t>‹#›</a:t>
            </a:fld>
            <a:endParaRPr lang="en-US"/>
          </a:p>
        </p:txBody>
      </p:sp>
    </p:spTree>
    <p:extLst>
      <p:ext uri="{BB962C8B-B14F-4D97-AF65-F5344CB8AC3E}">
        <p14:creationId xmlns:p14="http://schemas.microsoft.com/office/powerpoint/2010/main" val="283060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6578-36F4-41E3-9BD2-A27E12BE7D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059755-06EA-428E-A526-170295FEA7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F8784A-4B58-42CA-888A-9D527D24C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D62AB1-4B92-4CB3-9305-9E8472F7E145}"/>
              </a:ext>
            </a:extLst>
          </p:cNvPr>
          <p:cNvSpPr>
            <a:spLocks noGrp="1"/>
          </p:cNvSpPr>
          <p:nvPr>
            <p:ph type="dt" sz="half" idx="10"/>
          </p:nvPr>
        </p:nvSpPr>
        <p:spPr/>
        <p:txBody>
          <a:bodyPr/>
          <a:lstStyle/>
          <a:p>
            <a:fld id="{9A37AA25-586E-43EF-88F7-022F2AE71913}" type="datetimeFigureOut">
              <a:rPr lang="en-US" smtClean="0"/>
              <a:t>10/14/2021</a:t>
            </a:fld>
            <a:endParaRPr lang="en-US"/>
          </a:p>
        </p:txBody>
      </p:sp>
      <p:sp>
        <p:nvSpPr>
          <p:cNvPr id="6" name="Footer Placeholder 5">
            <a:extLst>
              <a:ext uri="{FF2B5EF4-FFF2-40B4-BE49-F238E27FC236}">
                <a16:creationId xmlns:a16="http://schemas.microsoft.com/office/drawing/2014/main" id="{3D237AE3-EF33-405A-82F9-BC8846C4A1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73FB43-6211-4A12-8D1C-2341CF3589E3}"/>
              </a:ext>
            </a:extLst>
          </p:cNvPr>
          <p:cNvSpPr>
            <a:spLocks noGrp="1"/>
          </p:cNvSpPr>
          <p:nvPr>
            <p:ph type="sldNum" sz="quarter" idx="12"/>
          </p:nvPr>
        </p:nvSpPr>
        <p:spPr/>
        <p:txBody>
          <a:bodyPr/>
          <a:lstStyle/>
          <a:p>
            <a:fld id="{DAFB1BA9-4201-48C8-8B84-B534EACC23ED}" type="slidenum">
              <a:rPr lang="en-US" smtClean="0"/>
              <a:t>‹#›</a:t>
            </a:fld>
            <a:endParaRPr lang="en-US"/>
          </a:p>
        </p:txBody>
      </p:sp>
    </p:spTree>
    <p:extLst>
      <p:ext uri="{BB962C8B-B14F-4D97-AF65-F5344CB8AC3E}">
        <p14:creationId xmlns:p14="http://schemas.microsoft.com/office/powerpoint/2010/main" val="3501573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68A7B3-F3B9-4A79-925F-7E6B891BC7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5C9999-37A0-4F00-BFB7-03614622A8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6FCC11-D608-42F7-9420-BC5DBAFDC6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7AA25-586E-43EF-88F7-022F2AE71913}" type="datetimeFigureOut">
              <a:rPr lang="en-US" smtClean="0"/>
              <a:t>10/14/2021</a:t>
            </a:fld>
            <a:endParaRPr lang="en-US"/>
          </a:p>
        </p:txBody>
      </p:sp>
      <p:sp>
        <p:nvSpPr>
          <p:cNvPr id="5" name="Footer Placeholder 4">
            <a:extLst>
              <a:ext uri="{FF2B5EF4-FFF2-40B4-BE49-F238E27FC236}">
                <a16:creationId xmlns:a16="http://schemas.microsoft.com/office/drawing/2014/main" id="{5083803F-0EC1-4D1C-9A13-40C74DC8FA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ECACBD-2362-452C-B7F3-0ACEE60205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B1BA9-4201-48C8-8B84-B534EACC23ED}" type="slidenum">
              <a:rPr lang="en-US" smtClean="0"/>
              <a:t>‹#›</a:t>
            </a:fld>
            <a:endParaRPr lang="en-US"/>
          </a:p>
        </p:txBody>
      </p:sp>
    </p:spTree>
    <p:extLst>
      <p:ext uri="{BB962C8B-B14F-4D97-AF65-F5344CB8AC3E}">
        <p14:creationId xmlns:p14="http://schemas.microsoft.com/office/powerpoint/2010/main" val="3958950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nytimes.com/2018/07/26/well/how-to-help-a-teenager-be-college-ready.html" TargetMode="External"/><Relationship Id="rId3" Type="http://schemas.openxmlformats.org/officeDocument/2006/relationships/hyperlink" Target="https://www.collegeatlas.org/college-dropout.html" TargetMode="External"/><Relationship Id="rId7" Type="http://schemas.openxmlformats.org/officeDocument/2006/relationships/hyperlink" Target="https://www.nytimes.com/2017/10/11/magazine/why-are-more-american-teenagers-than-ever-suffering-from-severe-anxiety.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apa.org/news/press/releases/2018/09/freshmen-mental-health.aspx" TargetMode="External"/><Relationship Id="rId5" Type="http://schemas.openxmlformats.org/officeDocument/2006/relationships/hyperlink" Target="https://www.forbes.com/sites/prestoncooper2/2017/12/19/college-completion-rates-are-still-disappointing/#3ab676b5263a" TargetMode="External"/><Relationship Id="rId4" Type="http://schemas.openxmlformats.org/officeDocument/2006/relationships/hyperlink" Target="https://completecollege.org/data-dashboard/"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0B5A9B-1BFD-4F75-A82E-F5FD1C81225A}"/>
              </a:ext>
            </a:extLst>
          </p:cNvPr>
          <p:cNvSpPr>
            <a:spLocks noGrp="1"/>
          </p:cNvSpPr>
          <p:nvPr>
            <p:ph type="ctrTitle"/>
          </p:nvPr>
        </p:nvSpPr>
        <p:spPr>
          <a:xfrm>
            <a:off x="838199" y="4525347"/>
            <a:ext cx="6801321" cy="1737360"/>
          </a:xfrm>
        </p:spPr>
        <p:txBody>
          <a:bodyPr anchor="ctr">
            <a:normAutofit/>
          </a:bodyPr>
          <a:lstStyle/>
          <a:p>
            <a:pPr algn="r"/>
            <a:r>
              <a:rPr lang="en-US"/>
              <a:t>Welcome to Coffee &amp; Conversation</a:t>
            </a:r>
          </a:p>
        </p:txBody>
      </p:sp>
      <p:sp>
        <p:nvSpPr>
          <p:cNvPr id="3" name="Subtitle 2">
            <a:extLst>
              <a:ext uri="{FF2B5EF4-FFF2-40B4-BE49-F238E27FC236}">
                <a16:creationId xmlns:a16="http://schemas.microsoft.com/office/drawing/2014/main" id="{1290D787-2814-4B86-BC64-40B139F179C7}"/>
              </a:ext>
            </a:extLst>
          </p:cNvPr>
          <p:cNvSpPr>
            <a:spLocks noGrp="1"/>
          </p:cNvSpPr>
          <p:nvPr>
            <p:ph type="subTitle" idx="1"/>
          </p:nvPr>
        </p:nvSpPr>
        <p:spPr>
          <a:xfrm>
            <a:off x="7961258" y="4525347"/>
            <a:ext cx="3591404" cy="1737360"/>
          </a:xfrm>
        </p:spPr>
        <p:txBody>
          <a:bodyPr anchor="ctr">
            <a:normAutofit/>
          </a:bodyPr>
          <a:lstStyle/>
          <a:p>
            <a:pPr algn="l"/>
            <a:r>
              <a:rPr lang="en-US"/>
              <a:t>Mrs. Taryn Barrett (A-L) &amp; Mrs. Laura Ladley (M-Z)</a:t>
            </a:r>
          </a:p>
        </p:txBody>
      </p:sp>
      <p:sp>
        <p:nvSpPr>
          <p:cNvPr id="15"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985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46A95-5444-487D-8413-4A8D16DBAE05}"/>
              </a:ext>
            </a:extLst>
          </p:cNvPr>
          <p:cNvSpPr>
            <a:spLocks noGrp="1"/>
          </p:cNvSpPr>
          <p:nvPr>
            <p:ph type="title"/>
          </p:nvPr>
        </p:nvSpPr>
        <p:spPr>
          <a:xfrm>
            <a:off x="648929" y="629266"/>
            <a:ext cx="3667039" cy="5506358"/>
          </a:xfrm>
        </p:spPr>
        <p:txBody>
          <a:bodyPr>
            <a:normAutofit/>
          </a:bodyPr>
          <a:lstStyle/>
          <a:p>
            <a:r>
              <a:rPr lang="en-US" sz="4000" b="1"/>
              <a:t>PSAT Results</a:t>
            </a:r>
          </a:p>
        </p:txBody>
      </p:sp>
      <p:sp>
        <p:nvSpPr>
          <p:cNvPr id="22" name="Rectangle 21">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E132723-F2C2-4FA5-BD1C-D83395190B16}"/>
              </a:ext>
            </a:extLst>
          </p:cNvPr>
          <p:cNvGraphicFramePr>
            <a:graphicFrameLocks noGrp="1"/>
          </p:cNvGraphicFramePr>
          <p:nvPr>
            <p:ph idx="1"/>
            <p:extLst>
              <p:ext uri="{D42A27DB-BD31-4B8C-83A1-F6EECF244321}">
                <p14:modId xmlns:p14="http://schemas.microsoft.com/office/powerpoint/2010/main" val="929180179"/>
              </p:ext>
            </p:extLst>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1843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B13EA8-8F08-4B47-8C65-A143B1D4DECC}"/>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b="1">
                <a:solidFill>
                  <a:srgbClr val="FFFFFF"/>
                </a:solidFill>
              </a:rPr>
              <a:t>We hope to see you again…</a:t>
            </a:r>
          </a:p>
        </p:txBody>
      </p:sp>
      <p:graphicFrame>
        <p:nvGraphicFramePr>
          <p:cNvPr id="5" name="Content Placeholder 2">
            <a:extLst>
              <a:ext uri="{FF2B5EF4-FFF2-40B4-BE49-F238E27FC236}">
                <a16:creationId xmlns:a16="http://schemas.microsoft.com/office/drawing/2014/main" id="{36E7D905-A8A5-4A6D-A435-0089B502AFA0}"/>
              </a:ext>
            </a:extLst>
          </p:cNvPr>
          <p:cNvGraphicFramePr>
            <a:graphicFrameLocks noGrp="1"/>
          </p:cNvGraphicFramePr>
          <p:nvPr>
            <p:ph idx="1"/>
            <p:extLst>
              <p:ext uri="{D42A27DB-BD31-4B8C-83A1-F6EECF244321}">
                <p14:modId xmlns:p14="http://schemas.microsoft.com/office/powerpoint/2010/main" val="2313243723"/>
              </p:ext>
            </p:extLst>
          </p:nvPr>
        </p:nvGraphicFramePr>
        <p:xfrm>
          <a:off x="3778347" y="787789"/>
          <a:ext cx="8193258" cy="5725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8217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A51B95-CEAC-4523-8E04-A42F5426D07D}"/>
              </a:ext>
            </a:extLst>
          </p:cNvPr>
          <p:cNvSpPr>
            <a:spLocks noGrp="1"/>
          </p:cNvSpPr>
          <p:nvPr>
            <p:ph type="title"/>
          </p:nvPr>
        </p:nvSpPr>
        <p:spPr>
          <a:xfrm>
            <a:off x="630936" y="640080"/>
            <a:ext cx="4818888" cy="1481328"/>
          </a:xfrm>
        </p:spPr>
        <p:txBody>
          <a:bodyPr anchor="b">
            <a:normAutofit/>
          </a:bodyPr>
          <a:lstStyle/>
          <a:p>
            <a:r>
              <a:rPr lang="en-US" sz="4600"/>
              <a:t>Getting to know US </a:t>
            </a:r>
            <a:br>
              <a:rPr lang="en-US" sz="4600"/>
            </a:br>
            <a:r>
              <a:rPr lang="en-US" sz="4600"/>
              <a:t>&amp; CB South</a:t>
            </a:r>
          </a:p>
        </p:txBody>
      </p:sp>
      <p:sp>
        <p:nvSpPr>
          <p:cNvPr id="39"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8F7F14-4FA1-4CA2-B549-991CA1F6BDC6}"/>
              </a:ext>
            </a:extLst>
          </p:cNvPr>
          <p:cNvSpPr>
            <a:spLocks noGrp="1"/>
          </p:cNvSpPr>
          <p:nvPr>
            <p:ph idx="1"/>
          </p:nvPr>
        </p:nvSpPr>
        <p:spPr>
          <a:xfrm>
            <a:off x="644304" y="2660904"/>
            <a:ext cx="4805520" cy="3855345"/>
          </a:xfrm>
        </p:spPr>
        <p:txBody>
          <a:bodyPr vert="horz" lIns="91440" tIns="45720" rIns="91440" bIns="45720" rtlCol="0" anchor="t">
            <a:normAutofit/>
          </a:bodyPr>
          <a:lstStyle/>
          <a:p>
            <a:r>
              <a:rPr lang="en-US" sz="1400" dirty="0"/>
              <a:t>Counselors</a:t>
            </a:r>
            <a:endParaRPr lang="en-US" sz="1400" dirty="0">
              <a:cs typeface="Calibri"/>
            </a:endParaRPr>
          </a:p>
          <a:p>
            <a:pPr lvl="1"/>
            <a:r>
              <a:rPr lang="en-US" sz="1400" dirty="0"/>
              <a:t>Our Role</a:t>
            </a:r>
            <a:endParaRPr lang="en-US" sz="1400" dirty="0">
              <a:cs typeface="Calibri"/>
            </a:endParaRPr>
          </a:p>
          <a:p>
            <a:pPr lvl="1"/>
            <a:r>
              <a:rPr lang="en-US" sz="1400" dirty="0"/>
              <a:t>Appointments</a:t>
            </a:r>
            <a:endParaRPr lang="en-US" sz="1400" dirty="0">
              <a:cs typeface="Calibri"/>
            </a:endParaRPr>
          </a:p>
          <a:p>
            <a:pPr lvl="1"/>
            <a:r>
              <a:rPr lang="en-US" sz="1400" dirty="0">
                <a:cs typeface="Calibri"/>
              </a:rPr>
              <a:t>Goal: Prepare students for life beyond HS</a:t>
            </a:r>
            <a:endParaRPr lang="en-US" sz="1400" dirty="0"/>
          </a:p>
          <a:p>
            <a:pPr lvl="2"/>
            <a:r>
              <a:rPr lang="en-US" sz="1000" dirty="0">
                <a:cs typeface="Calibri"/>
              </a:rPr>
              <a:t>Self-advocacy, Working through discomfort, Managing their time (school/work/activities), Communicating w Adults)</a:t>
            </a:r>
          </a:p>
          <a:p>
            <a:pPr lvl="1"/>
            <a:r>
              <a:rPr lang="en-US" sz="1400" dirty="0"/>
              <a:t>Information Sessions for families</a:t>
            </a:r>
            <a:endParaRPr lang="en-US" sz="1400" dirty="0">
              <a:cs typeface="Calibri"/>
            </a:endParaRPr>
          </a:p>
          <a:p>
            <a:r>
              <a:rPr lang="en-US" sz="1400" dirty="0"/>
              <a:t>Communications</a:t>
            </a:r>
            <a:endParaRPr lang="en-US" sz="1400" dirty="0">
              <a:cs typeface="Calibri"/>
            </a:endParaRPr>
          </a:p>
          <a:p>
            <a:pPr lvl="1"/>
            <a:r>
              <a:rPr lang="en-US" sz="1400" dirty="0"/>
              <a:t>Mr. Bucher’s Newsletters</a:t>
            </a:r>
            <a:endParaRPr lang="en-US" sz="1400" dirty="0">
              <a:cs typeface="Calibri"/>
            </a:endParaRPr>
          </a:p>
          <a:p>
            <a:pPr lvl="1"/>
            <a:r>
              <a:rPr lang="en-US" sz="1400" dirty="0"/>
              <a:t>Daily Announcements (on website/QR Scan)</a:t>
            </a:r>
            <a:endParaRPr lang="en-US" sz="1400" dirty="0">
              <a:cs typeface="Calibri"/>
            </a:endParaRPr>
          </a:p>
          <a:p>
            <a:pPr lvl="1"/>
            <a:r>
              <a:rPr lang="en-US" sz="1400" dirty="0">
                <a:ea typeface="+mn-lt"/>
                <a:cs typeface="+mn-lt"/>
              </a:rPr>
              <a:t>Class of 2024 Canvas page (you can join!)</a:t>
            </a:r>
          </a:p>
          <a:p>
            <a:pPr lvl="1"/>
            <a:r>
              <a:rPr lang="en-US" sz="1400" dirty="0">
                <a:cs typeface="Calibri"/>
              </a:rPr>
              <a:t>Class of 2024 Parent FB Page (unofficial)</a:t>
            </a:r>
          </a:p>
          <a:p>
            <a:pPr lvl="1"/>
            <a:r>
              <a:rPr lang="en-US" sz="1400" dirty="0"/>
              <a:t>Class of 2024 Instagram (Student/Advisor-lead)</a:t>
            </a:r>
            <a:endParaRPr lang="en-US" sz="1400" dirty="0">
              <a:cs typeface="Calibri"/>
            </a:endParaRPr>
          </a:p>
          <a:p>
            <a:pPr lvl="1"/>
            <a:r>
              <a:rPr lang="en-US" sz="1400" dirty="0"/>
              <a:t>CBSD/South/Naviance emails</a:t>
            </a:r>
            <a:endParaRPr lang="en-US" sz="1400" dirty="0">
              <a:cs typeface="Calibri"/>
            </a:endParaRPr>
          </a:p>
          <a:p>
            <a:endParaRPr lang="en-US" sz="1400" dirty="0">
              <a:cs typeface="Calibri"/>
            </a:endParaRPr>
          </a:p>
        </p:txBody>
      </p:sp>
      <p:pic>
        <p:nvPicPr>
          <p:cNvPr id="4" name="Picture 4" descr="Qr code&#10;&#10;Description automatically generated">
            <a:extLst>
              <a:ext uri="{FF2B5EF4-FFF2-40B4-BE49-F238E27FC236}">
                <a16:creationId xmlns:a16="http://schemas.microsoft.com/office/drawing/2014/main" id="{592B5C63-CA8E-4906-811B-D528D2A0D2F9}"/>
              </a:ext>
            </a:extLst>
          </p:cNvPr>
          <p:cNvPicPr>
            <a:picLocks noChangeAspect="1"/>
          </p:cNvPicPr>
          <p:nvPr/>
        </p:nvPicPr>
        <p:blipFill rotWithShape="1">
          <a:blip r:embed="rId3"/>
          <a:srcRect l="3143" r="7234" b="-1"/>
          <a:stretch/>
        </p:blipFill>
        <p:spPr>
          <a:xfrm>
            <a:off x="6099048" y="1403711"/>
            <a:ext cx="5458968" cy="4050578"/>
          </a:xfrm>
          <a:prstGeom prst="rect">
            <a:avLst/>
          </a:prstGeom>
        </p:spPr>
      </p:pic>
    </p:spTree>
    <p:extLst>
      <p:ext uri="{BB962C8B-B14F-4D97-AF65-F5344CB8AC3E}">
        <p14:creationId xmlns:p14="http://schemas.microsoft.com/office/powerpoint/2010/main" val="165915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A08835-8497-4098-A80F-C99FAF6369CD}"/>
              </a:ext>
            </a:extLst>
          </p:cNvPr>
          <p:cNvSpPr>
            <a:spLocks noGrp="1"/>
          </p:cNvSpPr>
          <p:nvPr>
            <p:ph type="title"/>
          </p:nvPr>
        </p:nvSpPr>
        <p:spPr>
          <a:xfrm>
            <a:off x="686834" y="1153572"/>
            <a:ext cx="3200400" cy="4461163"/>
          </a:xfrm>
        </p:spPr>
        <p:txBody>
          <a:bodyPr>
            <a:normAutofit fontScale="90000"/>
          </a:bodyPr>
          <a:lstStyle/>
          <a:p>
            <a:r>
              <a:rPr lang="en-US" b="1">
                <a:solidFill>
                  <a:srgbClr val="FFFFFF"/>
                </a:solidFill>
                <a:cs typeface="Calibri Light"/>
              </a:rPr>
              <a:t>Sobering Statistics From</a:t>
            </a:r>
            <a:br>
              <a:rPr lang="en-US" b="1">
                <a:cs typeface="Calibri Light"/>
              </a:rPr>
            </a:br>
            <a:r>
              <a:rPr lang="en-US" b="1">
                <a:solidFill>
                  <a:srgbClr val="FFFFFF"/>
                </a:solidFill>
                <a:cs typeface="Calibri Light"/>
              </a:rPr>
              <a:t>"When a College Student Comes Home to Stay"</a:t>
            </a:r>
            <a:endParaRPr lang="en-US" b="1">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A10B04-F4FD-4F0D-A9FA-CFE4A15AF48C}"/>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2000">
                <a:ea typeface="+mn-lt"/>
                <a:cs typeface="+mn-lt"/>
                <a:hlinkClick r:id="rId3"/>
              </a:rPr>
              <a:t>Thirty percent</a:t>
            </a:r>
            <a:r>
              <a:rPr lang="en-US" sz="2000">
                <a:ea typeface="+mn-lt"/>
                <a:cs typeface="+mn-lt"/>
              </a:rPr>
              <a:t> of freshmen won’t return for their sophomore year, and the wheels can start to fall off as early as Thanksgiving". </a:t>
            </a:r>
          </a:p>
          <a:p>
            <a:r>
              <a:rPr lang="en-US" sz="2000">
                <a:ea typeface="+mn-lt"/>
                <a:cs typeface="+mn-lt"/>
              </a:rPr>
              <a:t>Only </a:t>
            </a:r>
            <a:r>
              <a:rPr lang="en-US" sz="2000">
                <a:ea typeface="+mn-lt"/>
                <a:cs typeface="+mn-lt"/>
                <a:hlinkClick r:id="rId4"/>
              </a:rPr>
              <a:t>20 percent</a:t>
            </a:r>
            <a:r>
              <a:rPr lang="en-US" sz="2000">
                <a:ea typeface="+mn-lt"/>
                <a:cs typeface="+mn-lt"/>
              </a:rPr>
              <a:t> of students complete a bachelor’s degree in four years.</a:t>
            </a:r>
          </a:p>
          <a:p>
            <a:r>
              <a:rPr lang="en-US" sz="2000">
                <a:ea typeface="+mn-lt"/>
                <a:cs typeface="+mn-lt"/>
              </a:rPr>
              <a:t>Only </a:t>
            </a:r>
            <a:r>
              <a:rPr lang="en-US" sz="2000">
                <a:ea typeface="+mn-lt"/>
                <a:cs typeface="+mn-lt"/>
                <a:hlinkClick r:id="rId5"/>
              </a:rPr>
              <a:t>57 percent</a:t>
            </a:r>
            <a:r>
              <a:rPr lang="en-US" sz="2000">
                <a:ea typeface="+mn-lt"/>
                <a:cs typeface="+mn-lt"/>
              </a:rPr>
              <a:t> of students who enroll in college will graduate in six years. </a:t>
            </a:r>
          </a:p>
          <a:p>
            <a:r>
              <a:rPr lang="en-US" sz="2000">
                <a:ea typeface="+mn-lt"/>
                <a:cs typeface="+mn-lt"/>
                <a:hlinkClick r:id="rId6"/>
              </a:rPr>
              <a:t>One out of every three</a:t>
            </a:r>
            <a:r>
              <a:rPr lang="en-US" sz="2000">
                <a:ea typeface="+mn-lt"/>
                <a:cs typeface="+mn-lt"/>
              </a:rPr>
              <a:t> freshmen reports symptoms of a psychological disorder, and the number of students seeking mental health care on campus </a:t>
            </a:r>
            <a:r>
              <a:rPr lang="en-US" sz="2000">
                <a:ea typeface="+mn-lt"/>
                <a:cs typeface="+mn-lt"/>
                <a:hlinkClick r:id="rId6"/>
              </a:rPr>
              <a:t>is increasing rapidly</a:t>
            </a:r>
            <a:r>
              <a:rPr lang="en-US" sz="2000">
                <a:ea typeface="+mn-lt"/>
                <a:cs typeface="+mn-lt"/>
              </a:rPr>
              <a:t>. </a:t>
            </a:r>
            <a:endParaRPr lang="en-US">
              <a:cs typeface="Calibri" panose="020F0502020204030204"/>
            </a:endParaRPr>
          </a:p>
          <a:p>
            <a:r>
              <a:rPr lang="en-US" sz="2000">
                <a:ea typeface="+mn-lt"/>
                <a:cs typeface="+mn-lt"/>
              </a:rPr>
              <a:t>62 percent of undergrads reported feeling “overwhelming </a:t>
            </a:r>
            <a:r>
              <a:rPr lang="en-US" sz="2000">
                <a:ea typeface="+mn-lt"/>
                <a:cs typeface="+mn-lt"/>
                <a:hlinkClick r:id="rId7"/>
              </a:rPr>
              <a:t>anxiety</a:t>
            </a:r>
            <a:r>
              <a:rPr lang="en-US" sz="2000">
                <a:ea typeface="+mn-lt"/>
                <a:cs typeface="+mn-lt"/>
              </a:rPr>
              <a:t>".</a:t>
            </a:r>
          </a:p>
          <a:p>
            <a:r>
              <a:rPr lang="en-US" sz="2000">
                <a:ea typeface="+mn-lt"/>
                <a:cs typeface="+mn-lt"/>
              </a:rPr>
              <a:t>"If you </a:t>
            </a:r>
            <a:r>
              <a:rPr lang="en-US" sz="2000">
                <a:ea typeface="+mn-lt"/>
                <a:cs typeface="+mn-lt"/>
                <a:hlinkClick r:id="rId8"/>
              </a:rPr>
              <a:t>question your teenager’s readiness for college</a:t>
            </a:r>
            <a:r>
              <a:rPr lang="en-US" sz="2000">
                <a:ea typeface="+mn-lt"/>
                <a:cs typeface="+mn-lt"/>
              </a:rPr>
              <a:t> at the end of high school, you cannot expect that he or she will be ready by fall. It takes time, practice and some failure to learn how to run a life. And you don’t want your child to learn these lessons in an environment that is as toxic as it is expensive."</a:t>
            </a:r>
            <a:endParaRPr lang="en-US" sz="2000">
              <a:cs typeface="Calibri"/>
            </a:endParaRPr>
          </a:p>
        </p:txBody>
      </p:sp>
    </p:spTree>
    <p:extLst>
      <p:ext uri="{BB962C8B-B14F-4D97-AF65-F5344CB8AC3E}">
        <p14:creationId xmlns:p14="http://schemas.microsoft.com/office/powerpoint/2010/main" val="3155602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228410-0C11-4F0F-9EA7-4D582258C94B}"/>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Partnering with Us…</a:t>
            </a:r>
          </a:p>
        </p:txBody>
      </p:sp>
      <p:sp>
        <p:nvSpPr>
          <p:cNvPr id="1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ubtitle 2">
            <a:extLst>
              <a:ext uri="{FF2B5EF4-FFF2-40B4-BE49-F238E27FC236}">
                <a16:creationId xmlns:a16="http://schemas.microsoft.com/office/drawing/2014/main" id="{1B8596BC-8B0F-4F70-AC94-D2EC631D0571}"/>
              </a:ext>
            </a:extLst>
          </p:cNvPr>
          <p:cNvGraphicFramePr>
            <a:graphicFrameLocks noGrp="1"/>
          </p:cNvGraphicFramePr>
          <p:nvPr>
            <p:ph idx="1"/>
            <p:extLst>
              <p:ext uri="{D42A27DB-BD31-4B8C-83A1-F6EECF244321}">
                <p14:modId xmlns:p14="http://schemas.microsoft.com/office/powerpoint/2010/main" val="2955426714"/>
              </p:ext>
            </p:extLst>
          </p:nvPr>
        </p:nvGraphicFramePr>
        <p:xfrm>
          <a:off x="5237432" y="758471"/>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306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BBBAB-AD8B-4CEB-A6CC-5DD3638D2EC0}"/>
              </a:ext>
            </a:extLst>
          </p:cNvPr>
          <p:cNvSpPr>
            <a:spLocks noGrp="1"/>
          </p:cNvSpPr>
          <p:nvPr>
            <p:ph type="title"/>
          </p:nvPr>
        </p:nvSpPr>
        <p:spPr>
          <a:xfrm>
            <a:off x="524741" y="620392"/>
            <a:ext cx="3808268" cy="5504688"/>
          </a:xfrm>
        </p:spPr>
        <p:txBody>
          <a:bodyPr>
            <a:normAutofit/>
          </a:bodyPr>
          <a:lstStyle/>
          <a:p>
            <a:r>
              <a:rPr lang="en-US" sz="6000">
                <a:solidFill>
                  <a:schemeClr val="bg1"/>
                </a:solidFill>
                <a:cs typeface="Calibri Light"/>
              </a:rPr>
              <a:t>Lunch &amp; Learn </a:t>
            </a:r>
            <a:endParaRPr lang="en-US" sz="6000">
              <a:solidFill>
                <a:schemeClr val="bg1"/>
              </a:solidFill>
            </a:endParaRPr>
          </a:p>
        </p:txBody>
      </p:sp>
      <p:graphicFrame>
        <p:nvGraphicFramePr>
          <p:cNvPr id="10" name="Content Placeholder 2">
            <a:extLst>
              <a:ext uri="{FF2B5EF4-FFF2-40B4-BE49-F238E27FC236}">
                <a16:creationId xmlns:a16="http://schemas.microsoft.com/office/drawing/2014/main" id="{646DD1C7-1B90-4248-9DF0-B7607317B71D}"/>
              </a:ext>
            </a:extLst>
          </p:cNvPr>
          <p:cNvGraphicFramePr>
            <a:graphicFrameLocks noGrp="1"/>
          </p:cNvGraphicFramePr>
          <p:nvPr>
            <p:ph idx="1"/>
            <p:extLst>
              <p:ext uri="{D42A27DB-BD31-4B8C-83A1-F6EECF244321}">
                <p14:modId xmlns:p14="http://schemas.microsoft.com/office/powerpoint/2010/main" val="92358157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6087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DEDAFE-805B-4F45-B956-D64268823BE8}"/>
              </a:ext>
            </a:extLst>
          </p:cNvPr>
          <p:cNvSpPr>
            <a:spLocks noGrp="1"/>
          </p:cNvSpPr>
          <p:nvPr>
            <p:ph type="title"/>
          </p:nvPr>
        </p:nvSpPr>
        <p:spPr>
          <a:xfrm>
            <a:off x="635000" y="640823"/>
            <a:ext cx="3548055" cy="5540017"/>
          </a:xfrm>
        </p:spPr>
        <p:txBody>
          <a:bodyPr anchor="ctr">
            <a:normAutofit/>
          </a:bodyPr>
          <a:lstStyle/>
          <a:p>
            <a:r>
              <a:rPr lang="en-US" sz="5400">
                <a:latin typeface="Bodoni MT"/>
              </a:rPr>
              <a:t>Career Readiness</a:t>
            </a:r>
          </a:p>
        </p:txBody>
      </p:sp>
      <p:sp>
        <p:nvSpPr>
          <p:cNvPr id="2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A4F40AC-FDE0-4B61-8A34-3F52D19F40F7}"/>
              </a:ext>
            </a:extLst>
          </p:cNvPr>
          <p:cNvGraphicFramePr>
            <a:graphicFrameLocks noGrp="1"/>
          </p:cNvGraphicFramePr>
          <p:nvPr>
            <p:ph idx="1"/>
            <p:extLst>
              <p:ext uri="{D42A27DB-BD31-4B8C-83A1-F6EECF244321}">
                <p14:modId xmlns:p14="http://schemas.microsoft.com/office/powerpoint/2010/main" val="1565675862"/>
              </p:ext>
            </p:extLst>
          </p:nvPr>
        </p:nvGraphicFramePr>
        <p:xfrm>
          <a:off x="4576132" y="712708"/>
          <a:ext cx="7144926" cy="5507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4359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Shape&#10;&#10;Description automatically generated">
            <a:extLst>
              <a:ext uri="{FF2B5EF4-FFF2-40B4-BE49-F238E27FC236}">
                <a16:creationId xmlns:a16="http://schemas.microsoft.com/office/drawing/2014/main" id="{E27A6377-F173-4FB7-B15F-B7F46A54E43D}"/>
              </a:ext>
            </a:extLst>
          </p:cNvPr>
          <p:cNvPicPr>
            <a:picLocks noChangeAspect="1"/>
          </p:cNvPicPr>
          <p:nvPr/>
        </p:nvPicPr>
        <p:blipFill>
          <a:blip r:embed="rId3"/>
          <a:stretch>
            <a:fillRect/>
          </a:stretch>
        </p:blipFill>
        <p:spPr>
          <a:xfrm>
            <a:off x="1558900" y="457200"/>
            <a:ext cx="9074200" cy="5943600"/>
          </a:xfrm>
          <a:prstGeom prst="rect">
            <a:avLst/>
          </a:prstGeom>
        </p:spPr>
      </p:pic>
    </p:spTree>
    <p:extLst>
      <p:ext uri="{BB962C8B-B14F-4D97-AF65-F5344CB8AC3E}">
        <p14:creationId xmlns:p14="http://schemas.microsoft.com/office/powerpoint/2010/main" val="3587178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7D8402-1157-4C28-8238-5B6D95CD3B16}"/>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b="1"/>
              <a:t>Success Plan</a:t>
            </a:r>
          </a:p>
        </p:txBody>
      </p:sp>
      <p:grpSp>
        <p:nvGrpSpPr>
          <p:cNvPr id="25" name="Group 2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6" name="Rectangle 2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1DC8C7-900A-4C3D-80F4-8124912FB951}"/>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r>
              <a:rPr lang="en-US" sz="2400" b="1">
                <a:cs typeface="Calibri"/>
              </a:rPr>
              <a:t>Important for Career Readiness</a:t>
            </a:r>
            <a:endParaRPr lang="en-US" sz="2400" b="1"/>
          </a:p>
          <a:p>
            <a:r>
              <a:rPr lang="en-US" sz="2400" b="1"/>
              <a:t>Naviance was introduced to students in 9th grade for SP9 </a:t>
            </a:r>
            <a:endParaRPr lang="en-US" sz="2400" b="1">
              <a:cs typeface="Calibri"/>
            </a:endParaRPr>
          </a:p>
          <a:p>
            <a:r>
              <a:rPr lang="en-US" sz="2400" b="1"/>
              <a:t>Success Plan is a graduation requirement</a:t>
            </a:r>
            <a:endParaRPr lang="en-US" sz="2400" b="1">
              <a:cs typeface="Calibri"/>
            </a:endParaRPr>
          </a:p>
          <a:p>
            <a:r>
              <a:rPr lang="en-US" sz="2400" b="1"/>
              <a:t>Tasks done independently</a:t>
            </a:r>
            <a:endParaRPr lang="en-US" sz="2400" b="1">
              <a:cs typeface="Calibri"/>
            </a:endParaRPr>
          </a:p>
          <a:p>
            <a:r>
              <a:rPr lang="en-US" sz="2400" b="1"/>
              <a:t>TF Mentor supervises progress/completion</a:t>
            </a:r>
            <a:endParaRPr lang="en-US" sz="2400">
              <a:cs typeface="Calibri"/>
            </a:endParaRPr>
          </a:p>
          <a:p>
            <a:endParaRPr lang="en-US" sz="2000"/>
          </a:p>
        </p:txBody>
      </p:sp>
      <p:sp>
        <p:nvSpPr>
          <p:cNvPr id="31" name="Rectangle 3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Table&#10;&#10;Description automatically generated">
            <a:extLst>
              <a:ext uri="{FF2B5EF4-FFF2-40B4-BE49-F238E27FC236}">
                <a16:creationId xmlns:a16="http://schemas.microsoft.com/office/drawing/2014/main" id="{DE5A8BC9-C6B1-4E6F-A471-E76B955E4DD2}"/>
              </a:ext>
            </a:extLst>
          </p:cNvPr>
          <p:cNvPicPr>
            <a:picLocks noGrp="1" noChangeAspect="1"/>
          </p:cNvPicPr>
          <p:nvPr>
            <p:ph sz="half" idx="2"/>
          </p:nvPr>
        </p:nvPicPr>
        <p:blipFill rotWithShape="1">
          <a:blip r:embed="rId3"/>
          <a:srcRect t="2420" r="4" b="887"/>
          <a:stretch/>
        </p:blipFill>
        <p:spPr>
          <a:xfrm>
            <a:off x="5977788" y="799352"/>
            <a:ext cx="5425410" cy="5259296"/>
          </a:xfrm>
          <a:prstGeom prst="rect">
            <a:avLst/>
          </a:prstGeom>
        </p:spPr>
      </p:pic>
    </p:spTree>
    <p:extLst>
      <p:ext uri="{BB962C8B-B14F-4D97-AF65-F5344CB8AC3E}">
        <p14:creationId xmlns:p14="http://schemas.microsoft.com/office/powerpoint/2010/main" val="1306016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DEDAFE-805B-4F45-B956-D64268823BE8}"/>
              </a:ext>
            </a:extLst>
          </p:cNvPr>
          <p:cNvSpPr>
            <a:spLocks noGrp="1"/>
          </p:cNvSpPr>
          <p:nvPr>
            <p:ph type="title"/>
          </p:nvPr>
        </p:nvSpPr>
        <p:spPr>
          <a:xfrm>
            <a:off x="635000" y="640823"/>
            <a:ext cx="3548055" cy="5540017"/>
          </a:xfrm>
        </p:spPr>
        <p:txBody>
          <a:bodyPr anchor="ctr">
            <a:normAutofit/>
          </a:bodyPr>
          <a:lstStyle/>
          <a:p>
            <a:r>
              <a:rPr lang="en-US" sz="5400">
                <a:latin typeface="Bodoni MT"/>
              </a:rPr>
              <a:t>College Readiness</a:t>
            </a:r>
          </a:p>
        </p:txBody>
      </p:sp>
      <p:sp>
        <p:nvSpPr>
          <p:cNvPr id="2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A4F40AC-FDE0-4B61-8A34-3F52D19F40F7}"/>
              </a:ext>
            </a:extLst>
          </p:cNvPr>
          <p:cNvGraphicFramePr>
            <a:graphicFrameLocks noGrp="1"/>
          </p:cNvGraphicFramePr>
          <p:nvPr>
            <p:ph idx="1"/>
            <p:extLst>
              <p:ext uri="{D42A27DB-BD31-4B8C-83A1-F6EECF244321}">
                <p14:modId xmlns:p14="http://schemas.microsoft.com/office/powerpoint/2010/main" val="2868999364"/>
              </p:ext>
            </p:extLst>
          </p:nvPr>
        </p:nvGraphicFramePr>
        <p:xfrm>
          <a:off x="4662396" y="755840"/>
          <a:ext cx="7159304" cy="5464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7646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ChannelId xmlns="e4ae8c18-9fb9-4402-8b5c-9ea55bc76361" xsi:nil="true"/>
    <Invited_Teachers xmlns="e4ae8c18-9fb9-4402-8b5c-9ea55bc76361" xsi:nil="true"/>
    <IsNotebookLocked xmlns="e4ae8c18-9fb9-4402-8b5c-9ea55bc76361" xsi:nil="true"/>
    <Owner xmlns="e4ae8c18-9fb9-4402-8b5c-9ea55bc76361">
      <UserInfo>
        <DisplayName/>
        <AccountId xsi:nil="true"/>
        <AccountType/>
      </UserInfo>
    </Owner>
    <NotebookType xmlns="e4ae8c18-9fb9-4402-8b5c-9ea55bc76361" xsi:nil="true"/>
    <Students xmlns="e4ae8c18-9fb9-4402-8b5c-9ea55bc76361">
      <UserInfo>
        <DisplayName/>
        <AccountId xsi:nil="true"/>
        <AccountType/>
      </UserInfo>
    </Students>
    <Math_Settings xmlns="e4ae8c18-9fb9-4402-8b5c-9ea55bc76361" xsi:nil="true"/>
    <AppVersion xmlns="e4ae8c18-9fb9-4402-8b5c-9ea55bc76361" xsi:nil="true"/>
    <FolderType xmlns="e4ae8c18-9fb9-4402-8b5c-9ea55bc76361" xsi:nil="true"/>
    <Distribution_Groups xmlns="e4ae8c18-9fb9-4402-8b5c-9ea55bc76361" xsi:nil="true"/>
    <Self_Registration_Enabled xmlns="e4ae8c18-9fb9-4402-8b5c-9ea55bc76361" xsi:nil="true"/>
    <Is_Collaboration_Space_Locked xmlns="e4ae8c18-9fb9-4402-8b5c-9ea55bc76361" xsi:nil="true"/>
    <LMS_Mappings xmlns="e4ae8c18-9fb9-4402-8b5c-9ea55bc76361" xsi:nil="true"/>
    <Teachers xmlns="e4ae8c18-9fb9-4402-8b5c-9ea55bc76361">
      <UserInfo>
        <DisplayName/>
        <AccountId xsi:nil="true"/>
        <AccountType/>
      </UserInfo>
    </Teachers>
    <Student_Groups xmlns="e4ae8c18-9fb9-4402-8b5c-9ea55bc76361">
      <UserInfo>
        <DisplayName/>
        <AccountId xsi:nil="true"/>
        <AccountType/>
      </UserInfo>
    </Student_Groups>
    <DefaultSectionNames xmlns="e4ae8c18-9fb9-4402-8b5c-9ea55bc76361" xsi:nil="true"/>
    <Invited_Students xmlns="e4ae8c18-9fb9-4402-8b5c-9ea55bc76361" xsi:nil="true"/>
    <CultureName xmlns="e4ae8c18-9fb9-4402-8b5c-9ea55bc76361" xsi:nil="true"/>
    <Templates xmlns="e4ae8c18-9fb9-4402-8b5c-9ea55bc76361" xsi:nil="true"/>
    <Has_Teacher_Only_SectionGroup xmlns="e4ae8c18-9fb9-4402-8b5c-9ea55bc7636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9F67CC7BF9C34995DF228E97069CC9" ma:contentTypeVersion="33" ma:contentTypeDescription="Create a new document." ma:contentTypeScope="" ma:versionID="fc8f082cf23e69e00157fad4e1bae12d">
  <xsd:schema xmlns:xsd="http://www.w3.org/2001/XMLSchema" xmlns:xs="http://www.w3.org/2001/XMLSchema" xmlns:p="http://schemas.microsoft.com/office/2006/metadata/properties" xmlns:ns2="fa60b2b5-fb1d-4491-9dcb-f506c6bcc49c" xmlns:ns3="e4ae8c18-9fb9-4402-8b5c-9ea55bc76361" targetNamespace="http://schemas.microsoft.com/office/2006/metadata/properties" ma:root="true" ma:fieldsID="ef79d312a40f7df94f7c2875ecb8623a" ns2:_="" ns3:_="">
    <xsd:import namespace="fa60b2b5-fb1d-4491-9dcb-f506c6bcc49c"/>
    <xsd:import namespace="e4ae8c18-9fb9-4402-8b5c-9ea55bc7636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0b2b5-fb1d-4491-9dcb-f506c6bcc4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ae8c18-9fb9-4402-8b5c-9ea55bc7636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NotebookType" ma:index="17" nillable="true" ma:displayName="Notebook Type" ma:internalName="NotebookType">
      <xsd:simpleType>
        <xsd:restriction base="dms:Text"/>
      </xsd:simpleType>
    </xsd:element>
    <xsd:element name="FolderType" ma:index="18" nillable="true" ma:displayName="Folder Type" ma:internalName="FolderType">
      <xsd:simpleType>
        <xsd:restriction base="dms:Text"/>
      </xsd:simpleType>
    </xsd:element>
    <xsd:element name="CultureName" ma:index="19" nillable="true" ma:displayName="Culture Name" ma:internalName="CultureName">
      <xsd:simpleType>
        <xsd:restriction base="dms:Text"/>
      </xsd:simpleType>
    </xsd:element>
    <xsd:element name="AppVersion" ma:index="20" nillable="true" ma:displayName="App Version" ma:internalName="AppVersion">
      <xsd:simpleType>
        <xsd:restriction base="dms:Text"/>
      </xsd:simpleType>
    </xsd:element>
    <xsd:element name="TeamsChannelId" ma:index="21" nillable="true" ma:displayName="Teams Channel Id" ma:internalName="TeamsChannelId">
      <xsd:simpleType>
        <xsd:restriction base="dms:Text"/>
      </xsd:simpleType>
    </xsd:element>
    <xsd:element name="Owner" ma:index="2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3" nillable="true" ma:displayName="Math Settings" ma:internalName="Math_Settings">
      <xsd:simpleType>
        <xsd:restriction base="dms:Text"/>
      </xsd:simpleType>
    </xsd:element>
    <xsd:element name="DefaultSectionNames" ma:index="24" nillable="true" ma:displayName="Default Section Names" ma:internalName="DefaultSectionNames">
      <xsd:simpleType>
        <xsd:restriction base="dms:Note">
          <xsd:maxLength value="255"/>
        </xsd:restriction>
      </xsd:simpleType>
    </xsd:element>
    <xsd:element name="Templates" ma:index="25" nillable="true" ma:displayName="Templates" ma:internalName="Templates">
      <xsd:simpleType>
        <xsd:restriction base="dms:Note">
          <xsd:maxLength value="255"/>
        </xsd:restriction>
      </xsd:simpleType>
    </xsd:element>
    <xsd:element name="Teachers" ma:index="2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9" nillable="true" ma:displayName="Distribution Groups" ma:internalName="Distribution_Groups">
      <xsd:simpleType>
        <xsd:restriction base="dms:Note">
          <xsd:maxLength value="255"/>
        </xsd:restriction>
      </xsd:simpleType>
    </xsd:element>
    <xsd:element name="LMS_Mappings" ma:index="30" nillable="true" ma:displayName="LMS Mappings" ma:internalName="LMS_Mappings">
      <xsd:simpleType>
        <xsd:restriction base="dms:Note">
          <xsd:maxLength value="255"/>
        </xsd:restriction>
      </xsd:simpleType>
    </xsd:element>
    <xsd:element name="Invited_Teachers" ma:index="31" nillable="true" ma:displayName="Invited Teachers" ma:internalName="Invited_Teachers">
      <xsd:simpleType>
        <xsd:restriction base="dms:Note">
          <xsd:maxLength value="255"/>
        </xsd:restriction>
      </xsd:simpleType>
    </xsd:element>
    <xsd:element name="Invited_Students" ma:index="32" nillable="true" ma:displayName="Invited Students" ma:internalName="Invited_Students">
      <xsd:simpleType>
        <xsd:restriction base="dms:Note">
          <xsd:maxLength value="255"/>
        </xsd:restriction>
      </xsd:simpleType>
    </xsd:element>
    <xsd:element name="Self_Registration_Enabled" ma:index="33" nillable="true" ma:displayName="Self Registration Enabled" ma:internalName="Self_Registration_Enabled">
      <xsd:simpleType>
        <xsd:restriction base="dms:Boolean"/>
      </xsd:simpleType>
    </xsd:element>
    <xsd:element name="Has_Teacher_Only_SectionGroup" ma:index="34" nillable="true" ma:displayName="Has Teacher Only SectionGroup" ma:internalName="Has_Teacher_Only_SectionGroup">
      <xsd:simpleType>
        <xsd:restriction base="dms:Boolean"/>
      </xsd:simpleType>
    </xsd:element>
    <xsd:element name="Is_Collaboration_Space_Locked" ma:index="35" nillable="true" ma:displayName="Is Collaboration Space Locked" ma:internalName="Is_Collaboration_Space_Locked">
      <xsd:simpleType>
        <xsd:restriction base="dms:Boolean"/>
      </xsd:simpleType>
    </xsd:element>
    <xsd:element name="IsNotebookLocked" ma:index="36" nillable="true" ma:displayName="Is Notebook Locked" ma:internalName="IsNotebookLocked">
      <xsd:simpleType>
        <xsd:restriction base="dms:Boolean"/>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MediaLengthInSeconds" ma:index="3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1F3885-FCA9-40F5-80C9-B9EB03256F04}">
  <ds:schemaRefs>
    <ds:schemaRef ds:uri="http://purl.org/dc/elements/1.1/"/>
    <ds:schemaRef ds:uri="http://schemas.openxmlformats.org/package/2006/metadata/core-properties"/>
    <ds:schemaRef ds:uri="fa60b2b5-fb1d-4491-9dcb-f506c6bcc49c"/>
    <ds:schemaRef ds:uri="http://purl.org/dc/terms/"/>
    <ds:schemaRef ds:uri="http://purl.org/dc/dcmitype/"/>
    <ds:schemaRef ds:uri="http://schemas.microsoft.com/office/2006/documentManagement/types"/>
    <ds:schemaRef ds:uri="http://schemas.microsoft.com/office/infopath/2007/PartnerControls"/>
    <ds:schemaRef ds:uri="e4ae8c18-9fb9-4402-8b5c-9ea55bc7636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581537F-81D8-43B8-98E2-D2EFB438F614}">
  <ds:schemaRefs>
    <ds:schemaRef ds:uri="http://schemas.microsoft.com/sharepoint/v3/contenttype/forms"/>
  </ds:schemaRefs>
</ds:datastoreItem>
</file>

<file path=customXml/itemProps3.xml><?xml version="1.0" encoding="utf-8"?>
<ds:datastoreItem xmlns:ds="http://schemas.openxmlformats.org/officeDocument/2006/customXml" ds:itemID="{83AFFD38-666B-41F7-B72B-18A05EF337E1}">
  <ds:schemaRefs>
    <ds:schemaRef ds:uri="e4ae8c18-9fb9-4402-8b5c-9ea55bc76361"/>
    <ds:schemaRef ds:uri="fa60b2b5-fb1d-4491-9dcb-f506c6bcc4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2034</Words>
  <Application>Microsoft Office PowerPoint</Application>
  <PresentationFormat>Widescreen</PresentationFormat>
  <Paragraphs>131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Bodoni MT</vt:lpstr>
      <vt:lpstr>Calibri</vt:lpstr>
      <vt:lpstr>Calibri Light</vt:lpstr>
      <vt:lpstr>Office Theme</vt:lpstr>
      <vt:lpstr>Welcome to Coffee &amp; Conversation</vt:lpstr>
      <vt:lpstr>Getting to know US  &amp; CB South</vt:lpstr>
      <vt:lpstr>Sobering Statistics From "When a College Student Comes Home to Stay"</vt:lpstr>
      <vt:lpstr>Partnering with Us…</vt:lpstr>
      <vt:lpstr>Lunch &amp; Learn </vt:lpstr>
      <vt:lpstr>Career Readiness</vt:lpstr>
      <vt:lpstr>PowerPoint Presentation</vt:lpstr>
      <vt:lpstr>Success Plan</vt:lpstr>
      <vt:lpstr>College Readiness</vt:lpstr>
      <vt:lpstr>PSAT Results</vt:lpstr>
      <vt:lpstr>We hope to see you again…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Coffee &amp; Conversation</dc:title>
  <dc:creator>LADLEY, LAURA</dc:creator>
  <cp:lastModifiedBy>LADLEY, LAURA</cp:lastModifiedBy>
  <cp:revision>2</cp:revision>
  <cp:lastPrinted>2021-10-14T11:06:43Z</cp:lastPrinted>
  <dcterms:created xsi:type="dcterms:W3CDTF">2018-11-19T23:23:24Z</dcterms:created>
  <dcterms:modified xsi:type="dcterms:W3CDTF">2021-10-14T16:05:01Z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0x0101005B9F67CC7BF9C34995DF228E97069CC9</vt:lpwstr>
  </property>
</Properties>
</file>