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15"/>
  </p:notesMasterIdLst>
  <p:sldIdLst>
    <p:sldId id="257" r:id="rId2"/>
    <p:sldId id="256" r:id="rId3"/>
    <p:sldId id="258" r:id="rId4"/>
    <p:sldId id="259" r:id="rId5"/>
    <p:sldId id="265" r:id="rId6"/>
    <p:sldId id="268" r:id="rId7"/>
    <p:sldId id="261" r:id="rId8"/>
    <p:sldId id="266" r:id="rId9"/>
    <p:sldId id="263" r:id="rId10"/>
    <p:sldId id="267" r:id="rId11"/>
    <p:sldId id="269" r:id="rId12"/>
    <p:sldId id="270" r:id="rId13"/>
    <p:sldId id="272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2" d="100"/>
          <a:sy n="72" d="100"/>
        </p:scale>
        <p:origin x="-132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1082C22-9E02-48DC-B61B-BB6D813A15E5}" type="doc">
      <dgm:prSet loTypeId="urn:microsoft.com/office/officeart/2008/layout/AlternatingPictureBlocks" loCatId="list" qsTypeId="urn:microsoft.com/office/officeart/2005/8/quickstyle/simple4" qsCatId="simple" csTypeId="urn:microsoft.com/office/officeart/2005/8/colors/accent1_2" csCatId="accent1" phldr="1"/>
      <dgm:spPr/>
    </dgm:pt>
    <dgm:pt modelId="{79F73A5A-CB28-4C9D-A3F3-968C46F0A406}">
      <dgm:prSet phldrT="[Text]"/>
      <dgm:spPr/>
      <dgm:t>
        <a:bodyPr/>
        <a:lstStyle/>
        <a:p>
          <a:r>
            <a:rPr lang="en-US" b="0" cap="none" spc="0" smtClean="0">
              <a:ln w="18415" cmpd="sng"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Earth’s Surface</a:t>
          </a:r>
          <a:endParaRPr lang="en-US" b="0" cap="none" spc="0" dirty="0">
            <a:ln w="18415" cmpd="sng">
              <a:prstDash val="solid"/>
            </a:ln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99D96871-1C6D-485E-A4BE-9EEFA567C341}" type="parTrans" cxnId="{0194809C-556D-49AF-A903-FEE7176C2A6F}">
      <dgm:prSet/>
      <dgm:spPr/>
      <dgm:t>
        <a:bodyPr/>
        <a:lstStyle/>
        <a:p>
          <a:endParaRPr lang="en-US"/>
        </a:p>
      </dgm:t>
    </dgm:pt>
    <dgm:pt modelId="{D70DB34C-30A0-4AC0-9D39-AE3F1CD10818}" type="sibTrans" cxnId="{0194809C-556D-49AF-A903-FEE7176C2A6F}">
      <dgm:prSet/>
      <dgm:spPr/>
      <dgm:t>
        <a:bodyPr/>
        <a:lstStyle/>
        <a:p>
          <a:endParaRPr lang="en-US"/>
        </a:p>
      </dgm:t>
    </dgm:pt>
    <dgm:pt modelId="{417D3D12-8566-45B9-B12A-6F3FAC58CE9F}">
      <dgm:prSet phldrT="[Text]"/>
      <dgm:spPr/>
      <dgm:t>
        <a:bodyPr/>
        <a:lstStyle/>
        <a:p>
          <a:r>
            <a:rPr lang="en-US" dirty="0" smtClean="0"/>
            <a:t>“Greenhouse Effect”</a:t>
          </a:r>
          <a:endParaRPr lang="en-US" dirty="0"/>
        </a:p>
      </dgm:t>
    </dgm:pt>
    <dgm:pt modelId="{955E8E1C-B08F-4DC6-94A9-9DECC0B6A945}" type="parTrans" cxnId="{C56C200A-2B7B-457B-8874-9F874023C31F}">
      <dgm:prSet/>
      <dgm:spPr/>
      <dgm:t>
        <a:bodyPr/>
        <a:lstStyle/>
        <a:p>
          <a:endParaRPr lang="en-US"/>
        </a:p>
      </dgm:t>
    </dgm:pt>
    <dgm:pt modelId="{FB60D25C-EAB1-410F-B93F-CFCD5EFE5A21}" type="sibTrans" cxnId="{C56C200A-2B7B-457B-8874-9F874023C31F}">
      <dgm:prSet/>
      <dgm:spPr/>
      <dgm:t>
        <a:bodyPr/>
        <a:lstStyle/>
        <a:p>
          <a:endParaRPr lang="en-US"/>
        </a:p>
      </dgm:t>
    </dgm:pt>
    <dgm:pt modelId="{CC68FC62-AA33-43CE-8F89-36DFA8CF7604}">
      <dgm:prSet phldrT="[Text]"/>
      <dgm:spPr/>
      <dgm:t>
        <a:bodyPr/>
        <a:lstStyle/>
        <a:p>
          <a:r>
            <a:rPr lang="en-US" dirty="0" smtClean="0"/>
            <a:t>Weather</a:t>
          </a:r>
          <a:endParaRPr lang="en-US" dirty="0"/>
        </a:p>
      </dgm:t>
    </dgm:pt>
    <dgm:pt modelId="{D2EAE903-DEB8-45BB-99BB-441700C94835}" type="parTrans" cxnId="{B363EFEB-AB81-4895-97B2-84E871F99D4A}">
      <dgm:prSet/>
      <dgm:spPr/>
      <dgm:t>
        <a:bodyPr/>
        <a:lstStyle/>
        <a:p>
          <a:endParaRPr lang="en-US"/>
        </a:p>
      </dgm:t>
    </dgm:pt>
    <dgm:pt modelId="{9E1EFBB6-2AA9-4B88-ABE6-79E29700BE6A}" type="sibTrans" cxnId="{B363EFEB-AB81-4895-97B2-84E871F99D4A}">
      <dgm:prSet/>
      <dgm:spPr/>
      <dgm:t>
        <a:bodyPr/>
        <a:lstStyle/>
        <a:p>
          <a:endParaRPr lang="en-US"/>
        </a:p>
      </dgm:t>
    </dgm:pt>
    <dgm:pt modelId="{7B074895-C61B-4BFD-B3DB-55AC1C34D3E5}" type="pres">
      <dgm:prSet presAssocID="{61082C22-9E02-48DC-B61B-BB6D813A15E5}" presName="linearFlow" presStyleCnt="0">
        <dgm:presLayoutVars>
          <dgm:dir/>
          <dgm:resizeHandles val="exact"/>
        </dgm:presLayoutVars>
      </dgm:prSet>
      <dgm:spPr/>
    </dgm:pt>
    <dgm:pt modelId="{E1DBC44F-2BD0-476D-A633-410197A0ECC7}" type="pres">
      <dgm:prSet presAssocID="{79F73A5A-CB28-4C9D-A3F3-968C46F0A406}" presName="comp" presStyleCnt="0"/>
      <dgm:spPr/>
    </dgm:pt>
    <dgm:pt modelId="{488714D4-CAE4-4579-8AE6-B676FA0C5977}" type="pres">
      <dgm:prSet presAssocID="{79F73A5A-CB28-4C9D-A3F3-968C46F0A406}" presName="rect2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F3CC37-D3A4-4543-8FC8-5E39A4F884A4}" type="pres">
      <dgm:prSet presAssocID="{79F73A5A-CB28-4C9D-A3F3-968C46F0A406}" presName="rect1" presStyleLbl="ln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6D996BA0-2877-4D9A-9ADE-C43F8A77E95A}" type="pres">
      <dgm:prSet presAssocID="{D70DB34C-30A0-4AC0-9D39-AE3F1CD10818}" presName="sibTrans" presStyleCnt="0"/>
      <dgm:spPr/>
    </dgm:pt>
    <dgm:pt modelId="{7F355AB8-B310-425D-9672-DD0980207BB8}" type="pres">
      <dgm:prSet presAssocID="{417D3D12-8566-45B9-B12A-6F3FAC58CE9F}" presName="comp" presStyleCnt="0"/>
      <dgm:spPr/>
    </dgm:pt>
    <dgm:pt modelId="{A8A0FBDF-7207-4193-87EC-907AA2FB8C36}" type="pres">
      <dgm:prSet presAssocID="{417D3D12-8566-45B9-B12A-6F3FAC58CE9F}" presName="rect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8E1CC64-D485-4567-B9F5-3F6A248ECDEC}" type="pres">
      <dgm:prSet presAssocID="{417D3D12-8566-45B9-B12A-6F3FAC58CE9F}" presName="rect1" presStyleLbl="lnNod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</dgm:pt>
    <dgm:pt modelId="{45FFF4E8-B7D9-4C2E-8F14-CE3737DD31AF}" type="pres">
      <dgm:prSet presAssocID="{FB60D25C-EAB1-410F-B93F-CFCD5EFE5A21}" presName="sibTrans" presStyleCnt="0"/>
      <dgm:spPr/>
    </dgm:pt>
    <dgm:pt modelId="{A7406834-FA6E-404C-9AD5-C1B9EE0E110B}" type="pres">
      <dgm:prSet presAssocID="{CC68FC62-AA33-43CE-8F89-36DFA8CF7604}" presName="comp" presStyleCnt="0"/>
      <dgm:spPr/>
    </dgm:pt>
    <dgm:pt modelId="{280871B2-F065-4A0A-A1D9-5872E5A34441}" type="pres">
      <dgm:prSet presAssocID="{CC68FC62-AA33-43CE-8F89-36DFA8CF7604}" presName="rect2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BF77DBD-8EBB-47DB-A4C4-EE080D8D700E}" type="pres">
      <dgm:prSet presAssocID="{CC68FC62-AA33-43CE-8F89-36DFA8CF7604}" presName="rect1" presStyleLbl="lnNod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</dgm:pt>
  </dgm:ptLst>
  <dgm:cxnLst>
    <dgm:cxn modelId="{BE090FEA-BC26-4DCD-884E-C805EDFAB5EB}" type="presOf" srcId="{417D3D12-8566-45B9-B12A-6F3FAC58CE9F}" destId="{A8A0FBDF-7207-4193-87EC-907AA2FB8C36}" srcOrd="0" destOrd="0" presId="urn:microsoft.com/office/officeart/2008/layout/AlternatingPictureBlocks"/>
    <dgm:cxn modelId="{D1324E83-07AC-4322-9CFF-E0D9415AAAED}" type="presOf" srcId="{61082C22-9E02-48DC-B61B-BB6D813A15E5}" destId="{7B074895-C61B-4BFD-B3DB-55AC1C34D3E5}" srcOrd="0" destOrd="0" presId="urn:microsoft.com/office/officeart/2008/layout/AlternatingPictureBlocks"/>
    <dgm:cxn modelId="{42C61383-56E9-4DA3-80AA-BA60CD5E6591}" type="presOf" srcId="{79F73A5A-CB28-4C9D-A3F3-968C46F0A406}" destId="{488714D4-CAE4-4579-8AE6-B676FA0C5977}" srcOrd="0" destOrd="0" presId="urn:microsoft.com/office/officeart/2008/layout/AlternatingPictureBlocks"/>
    <dgm:cxn modelId="{0194809C-556D-49AF-A903-FEE7176C2A6F}" srcId="{61082C22-9E02-48DC-B61B-BB6D813A15E5}" destId="{79F73A5A-CB28-4C9D-A3F3-968C46F0A406}" srcOrd="0" destOrd="0" parTransId="{99D96871-1C6D-485E-A4BE-9EEFA567C341}" sibTransId="{D70DB34C-30A0-4AC0-9D39-AE3F1CD10818}"/>
    <dgm:cxn modelId="{B363EFEB-AB81-4895-97B2-84E871F99D4A}" srcId="{61082C22-9E02-48DC-B61B-BB6D813A15E5}" destId="{CC68FC62-AA33-43CE-8F89-36DFA8CF7604}" srcOrd="2" destOrd="0" parTransId="{D2EAE903-DEB8-45BB-99BB-441700C94835}" sibTransId="{9E1EFBB6-2AA9-4B88-ABE6-79E29700BE6A}"/>
    <dgm:cxn modelId="{B8CA3ED5-BAD6-4459-A767-E9FA6CDA142C}" type="presOf" srcId="{CC68FC62-AA33-43CE-8F89-36DFA8CF7604}" destId="{280871B2-F065-4A0A-A1D9-5872E5A34441}" srcOrd="0" destOrd="0" presId="urn:microsoft.com/office/officeart/2008/layout/AlternatingPictureBlocks"/>
    <dgm:cxn modelId="{C56C200A-2B7B-457B-8874-9F874023C31F}" srcId="{61082C22-9E02-48DC-B61B-BB6D813A15E5}" destId="{417D3D12-8566-45B9-B12A-6F3FAC58CE9F}" srcOrd="1" destOrd="0" parTransId="{955E8E1C-B08F-4DC6-94A9-9DECC0B6A945}" sibTransId="{FB60D25C-EAB1-410F-B93F-CFCD5EFE5A21}"/>
    <dgm:cxn modelId="{8199037E-2CCB-4220-B83D-841339260A15}" type="presParOf" srcId="{7B074895-C61B-4BFD-B3DB-55AC1C34D3E5}" destId="{E1DBC44F-2BD0-476D-A633-410197A0ECC7}" srcOrd="0" destOrd="0" presId="urn:microsoft.com/office/officeart/2008/layout/AlternatingPictureBlocks"/>
    <dgm:cxn modelId="{AC50F74D-8D0D-4A04-801E-19D83D419394}" type="presParOf" srcId="{E1DBC44F-2BD0-476D-A633-410197A0ECC7}" destId="{488714D4-CAE4-4579-8AE6-B676FA0C5977}" srcOrd="0" destOrd="0" presId="urn:microsoft.com/office/officeart/2008/layout/AlternatingPictureBlocks"/>
    <dgm:cxn modelId="{EDC38B89-A0FE-4311-B5D1-F8B0928E8AFF}" type="presParOf" srcId="{E1DBC44F-2BD0-476D-A633-410197A0ECC7}" destId="{4AF3CC37-D3A4-4543-8FC8-5E39A4F884A4}" srcOrd="1" destOrd="0" presId="urn:microsoft.com/office/officeart/2008/layout/AlternatingPictureBlocks"/>
    <dgm:cxn modelId="{30EF6F5F-590C-4197-8742-2F3931CCB4A4}" type="presParOf" srcId="{7B074895-C61B-4BFD-B3DB-55AC1C34D3E5}" destId="{6D996BA0-2877-4D9A-9ADE-C43F8A77E95A}" srcOrd="1" destOrd="0" presId="urn:microsoft.com/office/officeart/2008/layout/AlternatingPictureBlocks"/>
    <dgm:cxn modelId="{ADCD50DC-B8F9-44D0-B749-90CA355A0318}" type="presParOf" srcId="{7B074895-C61B-4BFD-B3DB-55AC1C34D3E5}" destId="{7F355AB8-B310-425D-9672-DD0980207BB8}" srcOrd="2" destOrd="0" presId="urn:microsoft.com/office/officeart/2008/layout/AlternatingPictureBlocks"/>
    <dgm:cxn modelId="{B3839FE7-FE9A-4950-8D60-997868F67BB6}" type="presParOf" srcId="{7F355AB8-B310-425D-9672-DD0980207BB8}" destId="{A8A0FBDF-7207-4193-87EC-907AA2FB8C36}" srcOrd="0" destOrd="0" presId="urn:microsoft.com/office/officeart/2008/layout/AlternatingPictureBlocks"/>
    <dgm:cxn modelId="{0C44568C-77AD-4F1D-B13A-3BCBBEAC2F45}" type="presParOf" srcId="{7F355AB8-B310-425D-9672-DD0980207BB8}" destId="{98E1CC64-D485-4567-B9F5-3F6A248ECDEC}" srcOrd="1" destOrd="0" presId="urn:microsoft.com/office/officeart/2008/layout/AlternatingPictureBlocks"/>
    <dgm:cxn modelId="{27CD75D0-1A8A-471B-992C-FA56F4B13730}" type="presParOf" srcId="{7B074895-C61B-4BFD-B3DB-55AC1C34D3E5}" destId="{45FFF4E8-B7D9-4C2E-8F14-CE3737DD31AF}" srcOrd="3" destOrd="0" presId="urn:microsoft.com/office/officeart/2008/layout/AlternatingPictureBlocks"/>
    <dgm:cxn modelId="{E120CE97-28C9-4CD2-BE48-5DFBBCC8368F}" type="presParOf" srcId="{7B074895-C61B-4BFD-B3DB-55AC1C34D3E5}" destId="{A7406834-FA6E-404C-9AD5-C1B9EE0E110B}" srcOrd="4" destOrd="0" presId="urn:microsoft.com/office/officeart/2008/layout/AlternatingPictureBlocks"/>
    <dgm:cxn modelId="{F4B30DE0-25EA-4AB1-9243-E689ABFCB7F7}" type="presParOf" srcId="{A7406834-FA6E-404C-9AD5-C1B9EE0E110B}" destId="{280871B2-F065-4A0A-A1D9-5872E5A34441}" srcOrd="0" destOrd="0" presId="urn:microsoft.com/office/officeart/2008/layout/AlternatingPictureBlocks"/>
    <dgm:cxn modelId="{A4BE8192-198D-4CBC-8D77-D3366176C525}" type="presParOf" srcId="{A7406834-FA6E-404C-9AD5-C1B9EE0E110B}" destId="{3BF77DBD-8EBB-47DB-A4C4-EE080D8D700E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1082C22-9E02-48DC-B61B-BB6D813A15E5}" type="doc">
      <dgm:prSet loTypeId="urn:microsoft.com/office/officeart/2008/layout/AlternatingPictureBlocks" loCatId="list" qsTypeId="urn:microsoft.com/office/officeart/2005/8/quickstyle/simple4" qsCatId="simple" csTypeId="urn:microsoft.com/office/officeart/2005/8/colors/accent1_2" csCatId="accent1" phldr="1"/>
      <dgm:spPr/>
    </dgm:pt>
    <dgm:pt modelId="{417D3D12-8566-45B9-B12A-6F3FAC58CE9F}">
      <dgm:prSet phldrT="[Text]"/>
      <dgm:spPr/>
      <dgm:t>
        <a:bodyPr/>
        <a:lstStyle/>
        <a:p>
          <a:r>
            <a:rPr lang="en-US" dirty="0" smtClean="0"/>
            <a:t>      </a:t>
          </a:r>
          <a:endParaRPr lang="en-US" dirty="0"/>
        </a:p>
      </dgm:t>
    </dgm:pt>
    <dgm:pt modelId="{955E8E1C-B08F-4DC6-94A9-9DECC0B6A945}" type="parTrans" cxnId="{C56C200A-2B7B-457B-8874-9F874023C31F}">
      <dgm:prSet/>
      <dgm:spPr/>
      <dgm:t>
        <a:bodyPr/>
        <a:lstStyle/>
        <a:p>
          <a:endParaRPr lang="en-US"/>
        </a:p>
      </dgm:t>
    </dgm:pt>
    <dgm:pt modelId="{FB60D25C-EAB1-410F-B93F-CFCD5EFE5A21}" type="sibTrans" cxnId="{C56C200A-2B7B-457B-8874-9F874023C31F}">
      <dgm:prSet/>
      <dgm:spPr/>
      <dgm:t>
        <a:bodyPr/>
        <a:lstStyle/>
        <a:p>
          <a:endParaRPr lang="en-US"/>
        </a:p>
      </dgm:t>
    </dgm:pt>
    <dgm:pt modelId="{CC68FC62-AA33-43CE-8F89-36DFA8CF7604}">
      <dgm:prSet phldrT="[Text]"/>
      <dgm:spPr/>
      <dgm:t>
        <a:bodyPr/>
        <a:lstStyle/>
        <a:p>
          <a:r>
            <a:rPr lang="en-US" dirty="0" smtClean="0"/>
            <a:t>     </a:t>
          </a:r>
          <a:endParaRPr lang="en-US" dirty="0"/>
        </a:p>
      </dgm:t>
    </dgm:pt>
    <dgm:pt modelId="{D2EAE903-DEB8-45BB-99BB-441700C94835}" type="parTrans" cxnId="{B363EFEB-AB81-4895-97B2-84E871F99D4A}">
      <dgm:prSet/>
      <dgm:spPr/>
      <dgm:t>
        <a:bodyPr/>
        <a:lstStyle/>
        <a:p>
          <a:endParaRPr lang="en-US"/>
        </a:p>
      </dgm:t>
    </dgm:pt>
    <dgm:pt modelId="{9E1EFBB6-2AA9-4B88-ABE6-79E29700BE6A}" type="sibTrans" cxnId="{B363EFEB-AB81-4895-97B2-84E871F99D4A}">
      <dgm:prSet/>
      <dgm:spPr/>
      <dgm:t>
        <a:bodyPr/>
        <a:lstStyle/>
        <a:p>
          <a:endParaRPr lang="en-US"/>
        </a:p>
      </dgm:t>
    </dgm:pt>
    <dgm:pt modelId="{79F73A5A-CB28-4C9D-A3F3-968C46F0A406}">
      <dgm:prSet phldrT="[Text]"/>
      <dgm:spPr/>
      <dgm:t>
        <a:bodyPr/>
        <a:lstStyle/>
        <a:p>
          <a:endParaRPr lang="en-US" b="0" cap="none" spc="0" dirty="0">
            <a:ln w="18415" cmpd="sng">
              <a:prstDash val="solid"/>
            </a:ln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D70DB34C-30A0-4AC0-9D39-AE3F1CD10818}" type="sibTrans" cxnId="{0194809C-556D-49AF-A903-FEE7176C2A6F}">
      <dgm:prSet/>
      <dgm:spPr/>
      <dgm:t>
        <a:bodyPr/>
        <a:lstStyle/>
        <a:p>
          <a:endParaRPr lang="en-US"/>
        </a:p>
      </dgm:t>
    </dgm:pt>
    <dgm:pt modelId="{99D96871-1C6D-485E-A4BE-9EEFA567C341}" type="parTrans" cxnId="{0194809C-556D-49AF-A903-FEE7176C2A6F}">
      <dgm:prSet/>
      <dgm:spPr/>
      <dgm:t>
        <a:bodyPr/>
        <a:lstStyle/>
        <a:p>
          <a:endParaRPr lang="en-US"/>
        </a:p>
      </dgm:t>
    </dgm:pt>
    <dgm:pt modelId="{7B074895-C61B-4BFD-B3DB-55AC1C34D3E5}" type="pres">
      <dgm:prSet presAssocID="{61082C22-9E02-48DC-B61B-BB6D813A15E5}" presName="linearFlow" presStyleCnt="0">
        <dgm:presLayoutVars>
          <dgm:dir/>
          <dgm:resizeHandles val="exact"/>
        </dgm:presLayoutVars>
      </dgm:prSet>
      <dgm:spPr/>
    </dgm:pt>
    <dgm:pt modelId="{E1DBC44F-2BD0-476D-A633-410197A0ECC7}" type="pres">
      <dgm:prSet presAssocID="{79F73A5A-CB28-4C9D-A3F3-968C46F0A406}" presName="comp" presStyleCnt="0"/>
      <dgm:spPr/>
    </dgm:pt>
    <dgm:pt modelId="{488714D4-CAE4-4579-8AE6-B676FA0C5977}" type="pres">
      <dgm:prSet presAssocID="{79F73A5A-CB28-4C9D-A3F3-968C46F0A406}" presName="rect2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F3CC37-D3A4-4543-8FC8-5E39A4F884A4}" type="pres">
      <dgm:prSet presAssocID="{79F73A5A-CB28-4C9D-A3F3-968C46F0A406}" presName="rect1" presStyleLbl="ln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6D996BA0-2877-4D9A-9ADE-C43F8A77E95A}" type="pres">
      <dgm:prSet presAssocID="{D70DB34C-30A0-4AC0-9D39-AE3F1CD10818}" presName="sibTrans" presStyleCnt="0"/>
      <dgm:spPr/>
    </dgm:pt>
    <dgm:pt modelId="{7F355AB8-B310-425D-9672-DD0980207BB8}" type="pres">
      <dgm:prSet presAssocID="{417D3D12-8566-45B9-B12A-6F3FAC58CE9F}" presName="comp" presStyleCnt="0"/>
      <dgm:spPr/>
    </dgm:pt>
    <dgm:pt modelId="{A8A0FBDF-7207-4193-87EC-907AA2FB8C36}" type="pres">
      <dgm:prSet presAssocID="{417D3D12-8566-45B9-B12A-6F3FAC58CE9F}" presName="rect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8E1CC64-D485-4567-B9F5-3F6A248ECDEC}" type="pres">
      <dgm:prSet presAssocID="{417D3D12-8566-45B9-B12A-6F3FAC58CE9F}" presName="rect1" presStyleLbl="lnNod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</dgm:pt>
    <dgm:pt modelId="{45FFF4E8-B7D9-4C2E-8F14-CE3737DD31AF}" type="pres">
      <dgm:prSet presAssocID="{FB60D25C-EAB1-410F-B93F-CFCD5EFE5A21}" presName="sibTrans" presStyleCnt="0"/>
      <dgm:spPr/>
    </dgm:pt>
    <dgm:pt modelId="{A7406834-FA6E-404C-9AD5-C1B9EE0E110B}" type="pres">
      <dgm:prSet presAssocID="{CC68FC62-AA33-43CE-8F89-36DFA8CF7604}" presName="comp" presStyleCnt="0"/>
      <dgm:spPr/>
    </dgm:pt>
    <dgm:pt modelId="{280871B2-F065-4A0A-A1D9-5872E5A34441}" type="pres">
      <dgm:prSet presAssocID="{CC68FC62-AA33-43CE-8F89-36DFA8CF7604}" presName="rect2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BF77DBD-8EBB-47DB-A4C4-EE080D8D700E}" type="pres">
      <dgm:prSet presAssocID="{CC68FC62-AA33-43CE-8F89-36DFA8CF7604}" presName="rect1" presStyleLbl="lnNod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</dgm:pt>
  </dgm:ptLst>
  <dgm:cxnLst>
    <dgm:cxn modelId="{1B25B3FA-1D85-43EE-8D65-E3B39BA880F0}" type="presOf" srcId="{61082C22-9E02-48DC-B61B-BB6D813A15E5}" destId="{7B074895-C61B-4BFD-B3DB-55AC1C34D3E5}" srcOrd="0" destOrd="0" presId="urn:microsoft.com/office/officeart/2008/layout/AlternatingPictureBlocks"/>
    <dgm:cxn modelId="{0194809C-556D-49AF-A903-FEE7176C2A6F}" srcId="{61082C22-9E02-48DC-B61B-BB6D813A15E5}" destId="{79F73A5A-CB28-4C9D-A3F3-968C46F0A406}" srcOrd="0" destOrd="0" parTransId="{99D96871-1C6D-485E-A4BE-9EEFA567C341}" sibTransId="{D70DB34C-30A0-4AC0-9D39-AE3F1CD10818}"/>
    <dgm:cxn modelId="{CAADC3A8-647C-474A-AF43-C9C92A26DEBF}" type="presOf" srcId="{79F73A5A-CB28-4C9D-A3F3-968C46F0A406}" destId="{488714D4-CAE4-4579-8AE6-B676FA0C5977}" srcOrd="0" destOrd="0" presId="urn:microsoft.com/office/officeart/2008/layout/AlternatingPictureBlocks"/>
    <dgm:cxn modelId="{B363EFEB-AB81-4895-97B2-84E871F99D4A}" srcId="{61082C22-9E02-48DC-B61B-BB6D813A15E5}" destId="{CC68FC62-AA33-43CE-8F89-36DFA8CF7604}" srcOrd="2" destOrd="0" parTransId="{D2EAE903-DEB8-45BB-99BB-441700C94835}" sibTransId="{9E1EFBB6-2AA9-4B88-ABE6-79E29700BE6A}"/>
    <dgm:cxn modelId="{C56C200A-2B7B-457B-8874-9F874023C31F}" srcId="{61082C22-9E02-48DC-B61B-BB6D813A15E5}" destId="{417D3D12-8566-45B9-B12A-6F3FAC58CE9F}" srcOrd="1" destOrd="0" parTransId="{955E8E1C-B08F-4DC6-94A9-9DECC0B6A945}" sibTransId="{FB60D25C-EAB1-410F-B93F-CFCD5EFE5A21}"/>
    <dgm:cxn modelId="{8F46F520-AA94-495C-9A2D-FE223324B689}" type="presOf" srcId="{417D3D12-8566-45B9-B12A-6F3FAC58CE9F}" destId="{A8A0FBDF-7207-4193-87EC-907AA2FB8C36}" srcOrd="0" destOrd="0" presId="urn:microsoft.com/office/officeart/2008/layout/AlternatingPictureBlocks"/>
    <dgm:cxn modelId="{4FCB1FE1-D458-4CBA-AFE4-30A7B9023830}" type="presOf" srcId="{CC68FC62-AA33-43CE-8F89-36DFA8CF7604}" destId="{280871B2-F065-4A0A-A1D9-5872E5A34441}" srcOrd="0" destOrd="0" presId="urn:microsoft.com/office/officeart/2008/layout/AlternatingPictureBlocks"/>
    <dgm:cxn modelId="{B08F0B3A-B44C-47E3-97C1-AB52012DACB5}" type="presParOf" srcId="{7B074895-C61B-4BFD-B3DB-55AC1C34D3E5}" destId="{E1DBC44F-2BD0-476D-A633-410197A0ECC7}" srcOrd="0" destOrd="0" presId="urn:microsoft.com/office/officeart/2008/layout/AlternatingPictureBlocks"/>
    <dgm:cxn modelId="{BDE1A003-9953-4C11-A28D-8B7AEB4875A3}" type="presParOf" srcId="{E1DBC44F-2BD0-476D-A633-410197A0ECC7}" destId="{488714D4-CAE4-4579-8AE6-B676FA0C5977}" srcOrd="0" destOrd="0" presId="urn:microsoft.com/office/officeart/2008/layout/AlternatingPictureBlocks"/>
    <dgm:cxn modelId="{27468ADF-70EE-4C8B-8270-F1FCE09A3816}" type="presParOf" srcId="{E1DBC44F-2BD0-476D-A633-410197A0ECC7}" destId="{4AF3CC37-D3A4-4543-8FC8-5E39A4F884A4}" srcOrd="1" destOrd="0" presId="urn:microsoft.com/office/officeart/2008/layout/AlternatingPictureBlocks"/>
    <dgm:cxn modelId="{557A4ADF-7E5B-4DA9-B21A-FFA916F98216}" type="presParOf" srcId="{7B074895-C61B-4BFD-B3DB-55AC1C34D3E5}" destId="{6D996BA0-2877-4D9A-9ADE-C43F8A77E95A}" srcOrd="1" destOrd="0" presId="urn:microsoft.com/office/officeart/2008/layout/AlternatingPictureBlocks"/>
    <dgm:cxn modelId="{0A59503F-2E1F-4AED-AFEA-2D11C0F4C2B3}" type="presParOf" srcId="{7B074895-C61B-4BFD-B3DB-55AC1C34D3E5}" destId="{7F355AB8-B310-425D-9672-DD0980207BB8}" srcOrd="2" destOrd="0" presId="urn:microsoft.com/office/officeart/2008/layout/AlternatingPictureBlocks"/>
    <dgm:cxn modelId="{4807C652-1D65-4983-943B-9A7B41713853}" type="presParOf" srcId="{7F355AB8-B310-425D-9672-DD0980207BB8}" destId="{A8A0FBDF-7207-4193-87EC-907AA2FB8C36}" srcOrd="0" destOrd="0" presId="urn:microsoft.com/office/officeart/2008/layout/AlternatingPictureBlocks"/>
    <dgm:cxn modelId="{AFF31919-0A86-4088-8D7A-01890805B9A8}" type="presParOf" srcId="{7F355AB8-B310-425D-9672-DD0980207BB8}" destId="{98E1CC64-D485-4567-B9F5-3F6A248ECDEC}" srcOrd="1" destOrd="0" presId="urn:microsoft.com/office/officeart/2008/layout/AlternatingPictureBlocks"/>
    <dgm:cxn modelId="{8F37EEF8-22A7-4314-BAE1-58C58CE89D65}" type="presParOf" srcId="{7B074895-C61B-4BFD-B3DB-55AC1C34D3E5}" destId="{45FFF4E8-B7D9-4C2E-8F14-CE3737DD31AF}" srcOrd="3" destOrd="0" presId="urn:microsoft.com/office/officeart/2008/layout/AlternatingPictureBlocks"/>
    <dgm:cxn modelId="{EFA9AD15-F450-4E9E-90A9-4A1D230DDACD}" type="presParOf" srcId="{7B074895-C61B-4BFD-B3DB-55AC1C34D3E5}" destId="{A7406834-FA6E-404C-9AD5-C1B9EE0E110B}" srcOrd="4" destOrd="0" presId="urn:microsoft.com/office/officeart/2008/layout/AlternatingPictureBlocks"/>
    <dgm:cxn modelId="{15850E27-6EBB-4ADC-9F2A-009D66C8F6CA}" type="presParOf" srcId="{A7406834-FA6E-404C-9AD5-C1B9EE0E110B}" destId="{280871B2-F065-4A0A-A1D9-5872E5A34441}" srcOrd="0" destOrd="0" presId="urn:microsoft.com/office/officeart/2008/layout/AlternatingPictureBlocks"/>
    <dgm:cxn modelId="{236F8DA6-192C-446C-A5D9-D8848C806E9B}" type="presParOf" srcId="{A7406834-FA6E-404C-9AD5-C1B9EE0E110B}" destId="{3BF77DBD-8EBB-47DB-A4C4-EE080D8D700E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1082C22-9E02-48DC-B61B-BB6D813A15E5}" type="doc">
      <dgm:prSet loTypeId="urn:microsoft.com/office/officeart/2008/layout/AlternatingPictureBlocks" loCatId="list" qsTypeId="urn:microsoft.com/office/officeart/2005/8/quickstyle/simple4" qsCatId="simple" csTypeId="urn:microsoft.com/office/officeart/2005/8/colors/accent1_2" csCatId="accent1" phldr="1"/>
      <dgm:spPr/>
    </dgm:pt>
    <dgm:pt modelId="{79F73A5A-CB28-4C9D-A3F3-968C46F0A406}">
      <dgm:prSet phldrT="[Text]"/>
      <dgm:spPr/>
      <dgm:t>
        <a:bodyPr/>
        <a:lstStyle/>
        <a:p>
          <a:r>
            <a:rPr lang="en-US" b="0" cap="none" spc="0" smtClean="0">
              <a:ln w="18415" cmpd="sng"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Earth’s Surface</a:t>
          </a:r>
          <a:endParaRPr lang="en-US" b="0" cap="none" spc="0" dirty="0">
            <a:ln w="18415" cmpd="sng">
              <a:prstDash val="solid"/>
            </a:ln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99D96871-1C6D-485E-A4BE-9EEFA567C341}" type="parTrans" cxnId="{0194809C-556D-49AF-A903-FEE7176C2A6F}">
      <dgm:prSet/>
      <dgm:spPr/>
      <dgm:t>
        <a:bodyPr/>
        <a:lstStyle/>
        <a:p>
          <a:endParaRPr lang="en-US"/>
        </a:p>
      </dgm:t>
    </dgm:pt>
    <dgm:pt modelId="{D70DB34C-30A0-4AC0-9D39-AE3F1CD10818}" type="sibTrans" cxnId="{0194809C-556D-49AF-A903-FEE7176C2A6F}">
      <dgm:prSet/>
      <dgm:spPr/>
      <dgm:t>
        <a:bodyPr/>
        <a:lstStyle/>
        <a:p>
          <a:endParaRPr lang="en-US"/>
        </a:p>
      </dgm:t>
    </dgm:pt>
    <dgm:pt modelId="{417D3D12-8566-45B9-B12A-6F3FAC58CE9F}">
      <dgm:prSet phldrT="[Text]"/>
      <dgm:spPr/>
      <dgm:t>
        <a:bodyPr/>
        <a:lstStyle/>
        <a:p>
          <a:r>
            <a:rPr lang="en-US" dirty="0" smtClean="0"/>
            <a:t>“Greenhouse Effect”</a:t>
          </a:r>
          <a:endParaRPr lang="en-US" dirty="0"/>
        </a:p>
      </dgm:t>
    </dgm:pt>
    <dgm:pt modelId="{955E8E1C-B08F-4DC6-94A9-9DECC0B6A945}" type="parTrans" cxnId="{C56C200A-2B7B-457B-8874-9F874023C31F}">
      <dgm:prSet/>
      <dgm:spPr/>
      <dgm:t>
        <a:bodyPr/>
        <a:lstStyle/>
        <a:p>
          <a:endParaRPr lang="en-US"/>
        </a:p>
      </dgm:t>
    </dgm:pt>
    <dgm:pt modelId="{FB60D25C-EAB1-410F-B93F-CFCD5EFE5A21}" type="sibTrans" cxnId="{C56C200A-2B7B-457B-8874-9F874023C31F}">
      <dgm:prSet/>
      <dgm:spPr/>
      <dgm:t>
        <a:bodyPr/>
        <a:lstStyle/>
        <a:p>
          <a:endParaRPr lang="en-US"/>
        </a:p>
      </dgm:t>
    </dgm:pt>
    <dgm:pt modelId="{CC68FC62-AA33-43CE-8F89-36DFA8CF7604}">
      <dgm:prSet phldrT="[Text]"/>
      <dgm:spPr/>
      <dgm:t>
        <a:bodyPr/>
        <a:lstStyle/>
        <a:p>
          <a:r>
            <a:rPr lang="en-US" dirty="0" smtClean="0"/>
            <a:t>Weather</a:t>
          </a:r>
          <a:endParaRPr lang="en-US" dirty="0"/>
        </a:p>
      </dgm:t>
    </dgm:pt>
    <dgm:pt modelId="{D2EAE903-DEB8-45BB-99BB-441700C94835}" type="parTrans" cxnId="{B363EFEB-AB81-4895-97B2-84E871F99D4A}">
      <dgm:prSet/>
      <dgm:spPr/>
      <dgm:t>
        <a:bodyPr/>
        <a:lstStyle/>
        <a:p>
          <a:endParaRPr lang="en-US"/>
        </a:p>
      </dgm:t>
    </dgm:pt>
    <dgm:pt modelId="{9E1EFBB6-2AA9-4B88-ABE6-79E29700BE6A}" type="sibTrans" cxnId="{B363EFEB-AB81-4895-97B2-84E871F99D4A}">
      <dgm:prSet/>
      <dgm:spPr/>
      <dgm:t>
        <a:bodyPr/>
        <a:lstStyle/>
        <a:p>
          <a:endParaRPr lang="en-US"/>
        </a:p>
      </dgm:t>
    </dgm:pt>
    <dgm:pt modelId="{7B074895-C61B-4BFD-B3DB-55AC1C34D3E5}" type="pres">
      <dgm:prSet presAssocID="{61082C22-9E02-48DC-B61B-BB6D813A15E5}" presName="linearFlow" presStyleCnt="0">
        <dgm:presLayoutVars>
          <dgm:dir/>
          <dgm:resizeHandles val="exact"/>
        </dgm:presLayoutVars>
      </dgm:prSet>
      <dgm:spPr/>
    </dgm:pt>
    <dgm:pt modelId="{E1DBC44F-2BD0-476D-A633-410197A0ECC7}" type="pres">
      <dgm:prSet presAssocID="{79F73A5A-CB28-4C9D-A3F3-968C46F0A406}" presName="comp" presStyleCnt="0"/>
      <dgm:spPr/>
    </dgm:pt>
    <dgm:pt modelId="{488714D4-CAE4-4579-8AE6-B676FA0C5977}" type="pres">
      <dgm:prSet presAssocID="{79F73A5A-CB28-4C9D-A3F3-968C46F0A406}" presName="rect2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F3CC37-D3A4-4543-8FC8-5E39A4F884A4}" type="pres">
      <dgm:prSet presAssocID="{79F73A5A-CB28-4C9D-A3F3-968C46F0A406}" presName="rect1" presStyleLbl="ln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6D996BA0-2877-4D9A-9ADE-C43F8A77E95A}" type="pres">
      <dgm:prSet presAssocID="{D70DB34C-30A0-4AC0-9D39-AE3F1CD10818}" presName="sibTrans" presStyleCnt="0"/>
      <dgm:spPr/>
    </dgm:pt>
    <dgm:pt modelId="{7F355AB8-B310-425D-9672-DD0980207BB8}" type="pres">
      <dgm:prSet presAssocID="{417D3D12-8566-45B9-B12A-6F3FAC58CE9F}" presName="comp" presStyleCnt="0"/>
      <dgm:spPr/>
    </dgm:pt>
    <dgm:pt modelId="{A8A0FBDF-7207-4193-87EC-907AA2FB8C36}" type="pres">
      <dgm:prSet presAssocID="{417D3D12-8566-45B9-B12A-6F3FAC58CE9F}" presName="rect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8E1CC64-D485-4567-B9F5-3F6A248ECDEC}" type="pres">
      <dgm:prSet presAssocID="{417D3D12-8566-45B9-B12A-6F3FAC58CE9F}" presName="rect1" presStyleLbl="lnNod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</dgm:pt>
    <dgm:pt modelId="{45FFF4E8-B7D9-4C2E-8F14-CE3737DD31AF}" type="pres">
      <dgm:prSet presAssocID="{FB60D25C-EAB1-410F-B93F-CFCD5EFE5A21}" presName="sibTrans" presStyleCnt="0"/>
      <dgm:spPr/>
    </dgm:pt>
    <dgm:pt modelId="{A7406834-FA6E-404C-9AD5-C1B9EE0E110B}" type="pres">
      <dgm:prSet presAssocID="{CC68FC62-AA33-43CE-8F89-36DFA8CF7604}" presName="comp" presStyleCnt="0"/>
      <dgm:spPr/>
    </dgm:pt>
    <dgm:pt modelId="{280871B2-F065-4A0A-A1D9-5872E5A34441}" type="pres">
      <dgm:prSet presAssocID="{CC68FC62-AA33-43CE-8F89-36DFA8CF7604}" presName="rect2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BF77DBD-8EBB-47DB-A4C4-EE080D8D700E}" type="pres">
      <dgm:prSet presAssocID="{CC68FC62-AA33-43CE-8F89-36DFA8CF7604}" presName="rect1" presStyleLbl="lnNod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</dgm:pt>
  </dgm:ptLst>
  <dgm:cxnLst>
    <dgm:cxn modelId="{3F1E6D04-6001-4DE3-9F50-F1BB75D25E3B}" type="presOf" srcId="{417D3D12-8566-45B9-B12A-6F3FAC58CE9F}" destId="{A8A0FBDF-7207-4193-87EC-907AA2FB8C36}" srcOrd="0" destOrd="0" presId="urn:microsoft.com/office/officeart/2008/layout/AlternatingPictureBlocks"/>
    <dgm:cxn modelId="{C56C200A-2B7B-457B-8874-9F874023C31F}" srcId="{61082C22-9E02-48DC-B61B-BB6D813A15E5}" destId="{417D3D12-8566-45B9-B12A-6F3FAC58CE9F}" srcOrd="1" destOrd="0" parTransId="{955E8E1C-B08F-4DC6-94A9-9DECC0B6A945}" sibTransId="{FB60D25C-EAB1-410F-B93F-CFCD5EFE5A21}"/>
    <dgm:cxn modelId="{0194809C-556D-49AF-A903-FEE7176C2A6F}" srcId="{61082C22-9E02-48DC-B61B-BB6D813A15E5}" destId="{79F73A5A-CB28-4C9D-A3F3-968C46F0A406}" srcOrd="0" destOrd="0" parTransId="{99D96871-1C6D-485E-A4BE-9EEFA567C341}" sibTransId="{D70DB34C-30A0-4AC0-9D39-AE3F1CD10818}"/>
    <dgm:cxn modelId="{B363EFEB-AB81-4895-97B2-84E871F99D4A}" srcId="{61082C22-9E02-48DC-B61B-BB6D813A15E5}" destId="{CC68FC62-AA33-43CE-8F89-36DFA8CF7604}" srcOrd="2" destOrd="0" parTransId="{D2EAE903-DEB8-45BB-99BB-441700C94835}" sibTransId="{9E1EFBB6-2AA9-4B88-ABE6-79E29700BE6A}"/>
    <dgm:cxn modelId="{0C98D003-7A67-47ED-8F53-6EC248191241}" type="presOf" srcId="{CC68FC62-AA33-43CE-8F89-36DFA8CF7604}" destId="{280871B2-F065-4A0A-A1D9-5872E5A34441}" srcOrd="0" destOrd="0" presId="urn:microsoft.com/office/officeart/2008/layout/AlternatingPictureBlocks"/>
    <dgm:cxn modelId="{CDB07CAB-BB0F-4DCD-8ED0-08FC35CD81D5}" type="presOf" srcId="{79F73A5A-CB28-4C9D-A3F3-968C46F0A406}" destId="{488714D4-CAE4-4579-8AE6-B676FA0C5977}" srcOrd="0" destOrd="0" presId="urn:microsoft.com/office/officeart/2008/layout/AlternatingPictureBlocks"/>
    <dgm:cxn modelId="{73EE3D74-392C-4549-B9E2-6E924CCEF4A0}" type="presOf" srcId="{61082C22-9E02-48DC-B61B-BB6D813A15E5}" destId="{7B074895-C61B-4BFD-B3DB-55AC1C34D3E5}" srcOrd="0" destOrd="0" presId="urn:microsoft.com/office/officeart/2008/layout/AlternatingPictureBlocks"/>
    <dgm:cxn modelId="{12285A84-D938-4ECC-9A2F-61B7928423E9}" type="presParOf" srcId="{7B074895-C61B-4BFD-B3DB-55AC1C34D3E5}" destId="{E1DBC44F-2BD0-476D-A633-410197A0ECC7}" srcOrd="0" destOrd="0" presId="urn:microsoft.com/office/officeart/2008/layout/AlternatingPictureBlocks"/>
    <dgm:cxn modelId="{0E8A75FB-F03D-4B76-9378-44D8A9FE528C}" type="presParOf" srcId="{E1DBC44F-2BD0-476D-A633-410197A0ECC7}" destId="{488714D4-CAE4-4579-8AE6-B676FA0C5977}" srcOrd="0" destOrd="0" presId="urn:microsoft.com/office/officeart/2008/layout/AlternatingPictureBlocks"/>
    <dgm:cxn modelId="{0703F2EF-AB5D-4D28-9DFE-0DC04A768EE8}" type="presParOf" srcId="{E1DBC44F-2BD0-476D-A633-410197A0ECC7}" destId="{4AF3CC37-D3A4-4543-8FC8-5E39A4F884A4}" srcOrd="1" destOrd="0" presId="urn:microsoft.com/office/officeart/2008/layout/AlternatingPictureBlocks"/>
    <dgm:cxn modelId="{1534084D-C016-4777-BF12-3BEC73E91AC2}" type="presParOf" srcId="{7B074895-C61B-4BFD-B3DB-55AC1C34D3E5}" destId="{6D996BA0-2877-4D9A-9ADE-C43F8A77E95A}" srcOrd="1" destOrd="0" presId="urn:microsoft.com/office/officeart/2008/layout/AlternatingPictureBlocks"/>
    <dgm:cxn modelId="{71C369CC-636F-481C-93FE-C45AD15E32D6}" type="presParOf" srcId="{7B074895-C61B-4BFD-B3DB-55AC1C34D3E5}" destId="{7F355AB8-B310-425D-9672-DD0980207BB8}" srcOrd="2" destOrd="0" presId="urn:microsoft.com/office/officeart/2008/layout/AlternatingPictureBlocks"/>
    <dgm:cxn modelId="{6E8C4CE9-8993-4E69-A611-7CB98BE29E30}" type="presParOf" srcId="{7F355AB8-B310-425D-9672-DD0980207BB8}" destId="{A8A0FBDF-7207-4193-87EC-907AA2FB8C36}" srcOrd="0" destOrd="0" presId="urn:microsoft.com/office/officeart/2008/layout/AlternatingPictureBlocks"/>
    <dgm:cxn modelId="{72FA4834-68E4-4E0A-8BB1-FEDD56EED74F}" type="presParOf" srcId="{7F355AB8-B310-425D-9672-DD0980207BB8}" destId="{98E1CC64-D485-4567-B9F5-3F6A248ECDEC}" srcOrd="1" destOrd="0" presId="urn:microsoft.com/office/officeart/2008/layout/AlternatingPictureBlocks"/>
    <dgm:cxn modelId="{97363211-89FA-4AD1-8E98-41FC6221EB62}" type="presParOf" srcId="{7B074895-C61B-4BFD-B3DB-55AC1C34D3E5}" destId="{45FFF4E8-B7D9-4C2E-8F14-CE3737DD31AF}" srcOrd="3" destOrd="0" presId="urn:microsoft.com/office/officeart/2008/layout/AlternatingPictureBlocks"/>
    <dgm:cxn modelId="{9C0C2DA7-3542-4431-8EC1-597B0869F994}" type="presParOf" srcId="{7B074895-C61B-4BFD-B3DB-55AC1C34D3E5}" destId="{A7406834-FA6E-404C-9AD5-C1B9EE0E110B}" srcOrd="4" destOrd="0" presId="urn:microsoft.com/office/officeart/2008/layout/AlternatingPictureBlocks"/>
    <dgm:cxn modelId="{21C8AA71-38C5-4A05-A0C7-8A35FDEC50FA}" type="presParOf" srcId="{A7406834-FA6E-404C-9AD5-C1B9EE0E110B}" destId="{280871B2-F065-4A0A-A1D9-5872E5A34441}" srcOrd="0" destOrd="0" presId="urn:microsoft.com/office/officeart/2008/layout/AlternatingPictureBlocks"/>
    <dgm:cxn modelId="{73B236CB-3BDC-42A8-A0FF-8E09189780B5}" type="presParOf" srcId="{A7406834-FA6E-404C-9AD5-C1B9EE0E110B}" destId="{3BF77DBD-8EBB-47DB-A4C4-EE080D8D700E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8714D4-CAE4-4579-8AE6-B676FA0C5977}">
      <dsp:nvSpPr>
        <dsp:cNvPr id="0" name=""/>
        <dsp:cNvSpPr/>
      </dsp:nvSpPr>
      <dsp:spPr>
        <a:xfrm>
          <a:off x="2498727" y="2740"/>
          <a:ext cx="3065732" cy="138658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63500" dist="25400" dir="5400000" rotWithShape="0">
            <a:srgbClr val="000000">
              <a:alpha val="43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8700000"/>
          </a:lightRig>
        </a:scene3d>
        <a:sp3d contourW="12700" prstMaterial="dkEdge">
          <a:bevelT w="0" h="0" prst="relaxedInset"/>
          <a:contourClr>
            <a:schemeClr val="accent1">
              <a:hueOff val="0"/>
              <a:satOff val="0"/>
              <a:lumOff val="0"/>
              <a:alphaOff val="0"/>
              <a:shade val="65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200" b="0" kern="1200" cap="none" spc="0" smtClean="0">
              <a:ln w="18415" cmpd="sng"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Earth’s Surface</a:t>
          </a:r>
          <a:endParaRPr lang="en-US" sz="4200" b="0" kern="1200" cap="none" spc="0" dirty="0">
            <a:ln w="18415" cmpd="sng">
              <a:prstDash val="solid"/>
            </a:ln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sp:txBody>
      <dsp:txXfrm>
        <a:off x="2498727" y="2740"/>
        <a:ext cx="3065732" cy="1386582"/>
      </dsp:txXfrm>
    </dsp:sp>
    <dsp:sp modelId="{4AF3CC37-D3A4-4543-8FC8-5E39A4F884A4}">
      <dsp:nvSpPr>
        <dsp:cNvPr id="0" name=""/>
        <dsp:cNvSpPr/>
      </dsp:nvSpPr>
      <dsp:spPr>
        <a:xfrm>
          <a:off x="988739" y="2740"/>
          <a:ext cx="1372716" cy="138658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25400" dir="5400000" rotWithShape="0">
            <a:srgbClr val="000000">
              <a:alpha val="43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8700000"/>
          </a:lightRig>
        </a:scene3d>
        <a:sp3d contourW="12700" prstMaterial="dkEdge">
          <a:bevelT w="0" h="0" prst="relaxedInset"/>
          <a:contourClr>
            <a:schemeClr val="accent1">
              <a:hueOff val="0"/>
              <a:satOff val="0"/>
              <a:lumOff val="0"/>
              <a:alphaOff val="0"/>
              <a:shade val="65000"/>
              <a:satMod val="150000"/>
            </a:schemeClr>
          </a:contourClr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8A0FBDF-7207-4193-87EC-907AA2FB8C36}">
      <dsp:nvSpPr>
        <dsp:cNvPr id="0" name=""/>
        <dsp:cNvSpPr/>
      </dsp:nvSpPr>
      <dsp:spPr>
        <a:xfrm>
          <a:off x="988739" y="1618108"/>
          <a:ext cx="3065732" cy="138658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63500" dist="25400" dir="5400000" rotWithShape="0">
            <a:srgbClr val="000000">
              <a:alpha val="43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8700000"/>
          </a:lightRig>
        </a:scene3d>
        <a:sp3d contourW="12700" prstMaterial="dkEdge">
          <a:bevelT w="0" h="0" prst="relaxedInset"/>
          <a:contourClr>
            <a:schemeClr val="accent1">
              <a:hueOff val="0"/>
              <a:satOff val="0"/>
              <a:lumOff val="0"/>
              <a:alphaOff val="0"/>
              <a:shade val="65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200" kern="1200" dirty="0" smtClean="0"/>
            <a:t>“Greenhouse Effect”</a:t>
          </a:r>
          <a:endParaRPr lang="en-US" sz="4200" kern="1200" dirty="0"/>
        </a:p>
      </dsp:txBody>
      <dsp:txXfrm>
        <a:off x="988739" y="1618108"/>
        <a:ext cx="3065732" cy="1386582"/>
      </dsp:txXfrm>
    </dsp:sp>
    <dsp:sp modelId="{98E1CC64-D485-4567-B9F5-3F6A248ECDEC}">
      <dsp:nvSpPr>
        <dsp:cNvPr id="0" name=""/>
        <dsp:cNvSpPr/>
      </dsp:nvSpPr>
      <dsp:spPr>
        <a:xfrm>
          <a:off x="4191744" y="1618108"/>
          <a:ext cx="1372716" cy="1386582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25400" dir="5400000" rotWithShape="0">
            <a:srgbClr val="000000">
              <a:alpha val="43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8700000"/>
          </a:lightRig>
        </a:scene3d>
        <a:sp3d contourW="12700" prstMaterial="dkEdge">
          <a:bevelT w="0" h="0" prst="relaxedInset"/>
          <a:contourClr>
            <a:schemeClr val="accent1">
              <a:hueOff val="0"/>
              <a:satOff val="0"/>
              <a:lumOff val="0"/>
              <a:alphaOff val="0"/>
              <a:shade val="65000"/>
              <a:satMod val="150000"/>
            </a:schemeClr>
          </a:contourClr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80871B2-F065-4A0A-A1D9-5872E5A34441}">
      <dsp:nvSpPr>
        <dsp:cNvPr id="0" name=""/>
        <dsp:cNvSpPr/>
      </dsp:nvSpPr>
      <dsp:spPr>
        <a:xfrm>
          <a:off x="2498727" y="3233477"/>
          <a:ext cx="3065732" cy="138658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63500" dist="25400" dir="5400000" rotWithShape="0">
            <a:srgbClr val="000000">
              <a:alpha val="43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8700000"/>
          </a:lightRig>
        </a:scene3d>
        <a:sp3d contourW="12700" prstMaterial="dkEdge">
          <a:bevelT w="0" h="0" prst="relaxedInset"/>
          <a:contourClr>
            <a:schemeClr val="accent1">
              <a:hueOff val="0"/>
              <a:satOff val="0"/>
              <a:lumOff val="0"/>
              <a:alphaOff val="0"/>
              <a:shade val="65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200" kern="1200" dirty="0" smtClean="0"/>
            <a:t>Weather</a:t>
          </a:r>
          <a:endParaRPr lang="en-US" sz="4200" kern="1200" dirty="0"/>
        </a:p>
      </dsp:txBody>
      <dsp:txXfrm>
        <a:off x="2498727" y="3233477"/>
        <a:ext cx="3065732" cy="1386582"/>
      </dsp:txXfrm>
    </dsp:sp>
    <dsp:sp modelId="{3BF77DBD-8EBB-47DB-A4C4-EE080D8D700E}">
      <dsp:nvSpPr>
        <dsp:cNvPr id="0" name=""/>
        <dsp:cNvSpPr/>
      </dsp:nvSpPr>
      <dsp:spPr>
        <a:xfrm>
          <a:off x="988739" y="3233477"/>
          <a:ext cx="1372716" cy="138658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25400" dir="5400000" rotWithShape="0">
            <a:srgbClr val="000000">
              <a:alpha val="43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8700000"/>
          </a:lightRig>
        </a:scene3d>
        <a:sp3d contourW="12700" prstMaterial="dkEdge">
          <a:bevelT w="0" h="0" prst="relaxedInset"/>
          <a:contourClr>
            <a:schemeClr val="accent1">
              <a:hueOff val="0"/>
              <a:satOff val="0"/>
              <a:lumOff val="0"/>
              <a:alphaOff val="0"/>
              <a:shade val="65000"/>
              <a:satMod val="150000"/>
            </a:schemeClr>
          </a:contourClr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9CEF4E-2CE1-4944-ABAF-D4BB643AA374}" type="datetimeFigureOut">
              <a:rPr lang="en-US" smtClean="0"/>
              <a:t>11/17/2013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D6563D-2385-434A-879F-5875056F4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881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D6563D-2385-434A-879F-5875056F45A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596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451EF-1FE4-4838-8046-2A875E285E27}" type="datetimeFigureOut">
              <a:rPr lang="en-US" smtClean="0"/>
              <a:t>11/17/2013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1F764-1C09-40C2-ACE7-460F8414E841}" type="slidenum">
              <a:rPr lang="en-US" smtClean="0"/>
              <a:t>‹#›</a:t>
            </a:fld>
            <a:endParaRPr lang="en-US"/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451EF-1FE4-4838-8046-2A875E285E27}" type="datetimeFigureOut">
              <a:rPr lang="en-US" smtClean="0"/>
              <a:t>11/17/2013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1F764-1C09-40C2-ACE7-460F8414E8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451EF-1FE4-4838-8046-2A875E285E27}" type="datetimeFigureOut">
              <a:rPr lang="en-US" smtClean="0"/>
              <a:t>11/17/2013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1F764-1C09-40C2-ACE7-460F8414E8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451EF-1FE4-4838-8046-2A875E285E27}" type="datetimeFigureOut">
              <a:rPr lang="en-US" smtClean="0"/>
              <a:t>11/17/2013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1F764-1C09-40C2-ACE7-460F8414E8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451EF-1FE4-4838-8046-2A875E285E27}" type="datetimeFigureOut">
              <a:rPr lang="en-US" smtClean="0"/>
              <a:t>11/17/2013</a:t>
            </a:fld>
            <a:endParaRPr lang="en-US"/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1F764-1C09-40C2-ACE7-460F8414E841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451EF-1FE4-4838-8046-2A875E285E27}" type="datetimeFigureOut">
              <a:rPr lang="en-US" smtClean="0"/>
              <a:t>11/17/2013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1F764-1C09-40C2-ACE7-460F8414E8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451EF-1FE4-4838-8046-2A875E285E27}" type="datetimeFigureOut">
              <a:rPr lang="en-US" smtClean="0"/>
              <a:t>11/17/2013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1F764-1C09-40C2-ACE7-460F8414E8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451EF-1FE4-4838-8046-2A875E285E27}" type="datetimeFigureOut">
              <a:rPr lang="en-US" smtClean="0"/>
              <a:t>11/17/2013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1F764-1C09-40C2-ACE7-460F8414E8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451EF-1FE4-4838-8046-2A875E285E27}" type="datetimeFigureOut">
              <a:rPr lang="en-US" smtClean="0"/>
              <a:t>11/17/2013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1F764-1C09-40C2-ACE7-460F8414E8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451EF-1FE4-4838-8046-2A875E285E27}" type="datetimeFigureOut">
              <a:rPr lang="en-US" smtClean="0"/>
              <a:t>11/17/2013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1F764-1C09-40C2-ACE7-460F8414E841}" type="slidenum">
              <a:rPr lang="en-US" smtClean="0"/>
              <a:t>‹#›</a:t>
            </a:fld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451EF-1FE4-4838-8046-2A875E285E27}" type="datetimeFigureOut">
              <a:rPr lang="en-US" smtClean="0"/>
              <a:t>11/17/2013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1F764-1C09-40C2-ACE7-460F8414E841}" type="slidenum">
              <a:rPr lang="en-US" smtClean="0"/>
              <a:t>‹#›</a:t>
            </a:fld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0D2451EF-1FE4-4838-8046-2A875E285E27}" type="datetimeFigureOut">
              <a:rPr lang="en-US" smtClean="0"/>
              <a:t>11/17/2013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E801F764-1C09-40C2-ACE7-460F8414E841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 spd="slow">
    <p:push dir="u"/>
  </p:transition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7" Type="http://schemas.openxmlformats.org/officeDocument/2006/relationships/image" Target="../media/image5.w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wmf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gif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gif"/><Relationship Id="rId7" Type="http://schemas.openxmlformats.org/officeDocument/2006/relationships/image" Target="../media/image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.wmf"/><Relationship Id="rId7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5.wmf"/><Relationship Id="rId10" Type="http://schemas.openxmlformats.org/officeDocument/2006/relationships/image" Target="../media/image35.png"/><Relationship Id="rId4" Type="http://schemas.openxmlformats.org/officeDocument/2006/relationships/image" Target="../media/image30.jpeg"/><Relationship Id="rId9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0.jpg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5" Type="http://schemas.openxmlformats.org/officeDocument/2006/relationships/image" Target="../media/image21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C:\Users\kendrick.k091\AppData\Local\Microsoft\Windows\Temporary Internet Files\Content.IE5\19CGZY7L\MC900432569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956" y="1323519"/>
            <a:ext cx="3809886" cy="3809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kendrick.k091\AppData\Local\Microsoft\Windows\Temporary Internet Files\Content.IE5\UWSED1Q2\MC900022299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020" y="2517516"/>
            <a:ext cx="4257579" cy="2435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kendrick.k091\AppData\Local\Microsoft\Windows\Temporary Internet Files\Content.IE5\N9NVPZP8\MP900184914[2]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53" b="75373" l="1000" r="9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6099" y="957016"/>
            <a:ext cx="5181600" cy="3471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2133600" y="2138259"/>
            <a:ext cx="3137727" cy="1596999"/>
            <a:chOff x="4343400" y="1447800"/>
            <a:chExt cx="2604327" cy="1596999"/>
          </a:xfrm>
        </p:grpSpPr>
        <p:pic>
          <p:nvPicPr>
            <p:cNvPr id="1029" name="Picture 5" descr="C:\Users\kendrick.k091\AppData\Local\Microsoft\Windows\Temporary Internet Files\Content.IE5\19CGZY7L\MC900022301[1].wmf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3400" y="1552119"/>
              <a:ext cx="2057734" cy="13883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C:\Users\kendrick.k091\AppData\Local\Microsoft\Windows\Temporary Internet Files\Content.IE5\JU9U8JFG\MC900022300[1].wmf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600" y="1447800"/>
              <a:ext cx="2147127" cy="15969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133342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0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0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0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152400" y="1788654"/>
            <a:ext cx="4114800" cy="4525963"/>
          </a:xfrm>
          <a:prstGeom prst="roundRect">
            <a:avLst/>
          </a:prstGeom>
          <a:solidFill>
            <a:schemeClr val="accent3"/>
          </a:solidFill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Hurricane fiercer with warm water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Water needs to be 76⁰F for Type 1 hurricane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Will cause faster weather patterns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More violent super storms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19"/>
          <a:stretch/>
        </p:blipFill>
        <p:spPr bwMode="auto">
          <a:xfrm>
            <a:off x="334962" y="152400"/>
            <a:ext cx="8474075" cy="1636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4366352" y="2362200"/>
            <a:ext cx="4612394" cy="2789237"/>
            <a:chOff x="4536194" y="2631725"/>
            <a:chExt cx="4419600" cy="2519712"/>
          </a:xfrm>
        </p:grpSpPr>
        <p:pic>
          <p:nvPicPr>
            <p:cNvPr id="3078" name="Picture 6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29"/>
            <a:stretch/>
          </p:blipFill>
          <p:spPr bwMode="auto">
            <a:xfrm>
              <a:off x="4536194" y="2631725"/>
              <a:ext cx="4419600" cy="16207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80" name="Picture 8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284"/>
            <a:stretch/>
          </p:blipFill>
          <p:spPr bwMode="auto">
            <a:xfrm>
              <a:off x="4536194" y="4252510"/>
              <a:ext cx="4410419" cy="8989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2667000"/>
            <a:ext cx="3200400" cy="2219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6988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1788654"/>
            <a:ext cx="9220200" cy="5069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10" descr="C:\Users\kendrick.k091\AppData\Local\Microsoft\Windows\Temporary Internet Files\Content.IE5\SUHK7T42\MM900173982[1]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1181" y="964100"/>
            <a:ext cx="2362200" cy="175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23"/>
          <a:stretch/>
        </p:blipFill>
        <p:spPr bwMode="auto">
          <a:xfrm>
            <a:off x="-77118" y="5181600"/>
            <a:ext cx="92202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23"/>
          <a:stretch/>
        </p:blipFill>
        <p:spPr bwMode="auto">
          <a:xfrm>
            <a:off x="-76200" y="5181600"/>
            <a:ext cx="92202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83" b="89674" l="5309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024" t="9050" b="21100"/>
          <a:stretch/>
        </p:blipFill>
        <p:spPr bwMode="auto">
          <a:xfrm>
            <a:off x="174434" y="3276600"/>
            <a:ext cx="2809550" cy="2919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83" b="89674" l="5309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024" t="9050" b="21100"/>
          <a:stretch/>
        </p:blipFill>
        <p:spPr bwMode="auto">
          <a:xfrm>
            <a:off x="542414" y="3920931"/>
            <a:ext cx="2073590" cy="2154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83" b="89674" l="5309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024" t="9050" b="21100"/>
          <a:stretch/>
        </p:blipFill>
        <p:spPr bwMode="auto">
          <a:xfrm>
            <a:off x="899919" y="4608067"/>
            <a:ext cx="1358580" cy="1411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Up Arrow 3"/>
          <p:cNvSpPr/>
          <p:nvPr/>
        </p:nvSpPr>
        <p:spPr>
          <a:xfrm>
            <a:off x="4000499" y="3741800"/>
            <a:ext cx="1143000" cy="1732533"/>
          </a:xfrm>
          <a:prstGeom prst="upArrow">
            <a:avLst/>
          </a:prstGeom>
          <a:solidFill>
            <a:schemeClr val="accent2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Up Arrow 22"/>
          <p:cNvSpPr/>
          <p:nvPr/>
        </p:nvSpPr>
        <p:spPr>
          <a:xfrm>
            <a:off x="1007709" y="3733800"/>
            <a:ext cx="1143000" cy="1732533"/>
          </a:xfrm>
          <a:prstGeom prst="upArrow">
            <a:avLst/>
          </a:prstGeom>
          <a:solidFill>
            <a:schemeClr val="accent2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Up Arrow 23"/>
          <p:cNvSpPr/>
          <p:nvPr/>
        </p:nvSpPr>
        <p:spPr>
          <a:xfrm>
            <a:off x="6781800" y="3733799"/>
            <a:ext cx="1143000" cy="1732533"/>
          </a:xfrm>
          <a:prstGeom prst="upArrow">
            <a:avLst/>
          </a:prstGeom>
          <a:solidFill>
            <a:schemeClr val="accent2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4" name="Picture 10" descr="C:\Users\kendrick.k091\AppData\Local\Microsoft\Windows\Temporary Internet Files\Content.IE5\SUHK7T42\MM900173982[1]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894327"/>
            <a:ext cx="2362200" cy="175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kendrick.k091\AppData\Local\Microsoft\Windows\Temporary Internet Files\Content.IE5\SUHK7T42\MM900173982[1]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399" y="912056"/>
            <a:ext cx="2362200" cy="175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0" descr="C:\Users\kendrick.k091\AppData\Local\Microsoft\Windows\Temporary Internet Files\Content.IE5\SUHK7T42\MM900173982[1]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900" y="894326"/>
            <a:ext cx="2362200" cy="175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0" descr="C:\Users\kendrick.k091\AppData\Local\Microsoft\Windows\Temporary Internet Files\Content.IE5\SUHK7T42\MM900173982[1]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894325"/>
            <a:ext cx="2362200" cy="175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0" descr="C:\Users\kendrick.k091\AppData\Local\Microsoft\Windows\Temporary Internet Files\Content.IE5\SUHK7T42\MM900173982[1]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2730" y="829266"/>
            <a:ext cx="2362200" cy="175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918" y="0"/>
            <a:ext cx="9143082" cy="1788654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19"/>
          <a:stretch/>
        </p:blipFill>
        <p:spPr bwMode="auto">
          <a:xfrm>
            <a:off x="334962" y="152400"/>
            <a:ext cx="8474075" cy="1636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300" y="2528636"/>
            <a:ext cx="3976630" cy="2652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28122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5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4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4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1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600"/>
                            </p:stCondLst>
                            <p:childTnLst>
                              <p:par>
                                <p:cTn id="41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4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1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  <p:bldP spid="23" grpId="0" animBg="1"/>
      <p:bldP spid="23" grpId="1" animBg="1"/>
      <p:bldP spid="23" grpId="2" animBg="1"/>
      <p:bldP spid="24" grpId="0" animBg="1"/>
      <p:bldP spid="24" grpId="1" animBg="1"/>
      <p:bldP spid="24" grpId="2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408391862"/>
              </p:ext>
            </p:extLst>
          </p:nvPr>
        </p:nvGraphicFramePr>
        <p:xfrm>
          <a:off x="1287738" y="1828800"/>
          <a:ext cx="6553200" cy="4622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4" name="Group 3"/>
          <p:cNvGrpSpPr/>
          <p:nvPr/>
        </p:nvGrpSpPr>
        <p:grpSpPr>
          <a:xfrm>
            <a:off x="2292568" y="1828800"/>
            <a:ext cx="4543540" cy="4608930"/>
            <a:chOff x="3609860" y="1676400"/>
            <a:chExt cx="4543540" cy="4608930"/>
          </a:xfrm>
        </p:grpSpPr>
        <p:sp>
          <p:nvSpPr>
            <p:cNvPr id="2" name="Rectangle 1"/>
            <p:cNvSpPr/>
            <p:nvPr/>
          </p:nvSpPr>
          <p:spPr>
            <a:xfrm>
              <a:off x="3810000" y="1676400"/>
              <a:ext cx="3048000" cy="13716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/>
            <p:cNvSpPr/>
            <p:nvPr/>
          </p:nvSpPr>
          <p:spPr>
            <a:xfrm>
              <a:off x="5105400" y="1700270"/>
              <a:ext cx="3048000" cy="14289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 algn="ctr">
                <a:buFont typeface="Arial" pitchFamily="34" charset="0"/>
                <a:buChar char="•"/>
              </a:pPr>
              <a:r>
                <a:rPr lang="en-US" sz="1600" dirty="0" smtClean="0"/>
                <a:t>Mostly from man-made pollution</a:t>
              </a:r>
            </a:p>
            <a:p>
              <a:pPr marL="285750" indent="-285750" algn="ctr">
                <a:buFont typeface="Arial" pitchFamily="34" charset="0"/>
                <a:buChar char="•"/>
              </a:pPr>
              <a:r>
                <a:rPr lang="en-US" sz="1600" dirty="0" smtClean="0"/>
                <a:t>Average surface temperature rose 1.4</a:t>
              </a:r>
              <a:r>
                <a:rPr lang="en-US" sz="1600" dirty="0">
                  <a:solidFill>
                    <a:schemeClr val="bg1"/>
                  </a:solidFill>
                </a:rPr>
                <a:t> </a:t>
              </a:r>
              <a:r>
                <a:rPr lang="en-US" sz="1600" dirty="0" smtClean="0">
                  <a:solidFill>
                    <a:schemeClr val="bg1"/>
                  </a:solidFill>
                </a:rPr>
                <a:t>⁰F </a:t>
              </a:r>
            </a:p>
            <a:p>
              <a:pPr marL="285750" indent="-285750" algn="ctr">
                <a:buFont typeface="Arial" pitchFamily="34" charset="0"/>
                <a:buChar char="•"/>
              </a:pPr>
              <a:r>
                <a:rPr lang="en-US" sz="1600" dirty="0" smtClean="0">
                  <a:solidFill>
                    <a:schemeClr val="bg1"/>
                  </a:solidFill>
                </a:rPr>
                <a:t>Average sea level rose 7in</a:t>
              </a:r>
              <a:endParaRPr lang="en-US" sz="1600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3609860" y="3281599"/>
              <a:ext cx="3048000" cy="14289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 algn="ctr">
                <a:buFont typeface="Arial" pitchFamily="34" charset="0"/>
                <a:buChar char="•"/>
              </a:pPr>
              <a:r>
                <a:rPr lang="en-US" sz="1600" dirty="0" smtClean="0"/>
                <a:t>Greenhouse effect went from normal to extreme</a:t>
              </a:r>
            </a:p>
            <a:p>
              <a:pPr marL="285750" indent="-285750" algn="ctr">
                <a:buFont typeface="Arial" pitchFamily="34" charset="0"/>
                <a:buChar char="•"/>
              </a:pPr>
              <a:r>
                <a:rPr lang="en-US" sz="1600" dirty="0" smtClean="0"/>
                <a:t>Many gases in atmosphere</a:t>
              </a:r>
            </a:p>
            <a:p>
              <a:pPr marL="285750" indent="-285750" algn="ctr">
                <a:buFont typeface="Arial" pitchFamily="34" charset="0"/>
                <a:buChar char="•"/>
              </a:pPr>
              <a:r>
                <a:rPr lang="en-US" sz="1600" dirty="0" smtClean="0"/>
                <a:t>certain gases in atmosphere trap sunlight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5105400" y="4953000"/>
              <a:ext cx="3048000" cy="133233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 algn="ctr">
                <a:buFont typeface="Arial" pitchFamily="34" charset="0"/>
                <a:buChar char="•"/>
              </a:pPr>
              <a:r>
                <a:rPr lang="en-US" sz="1600" dirty="0" smtClean="0"/>
                <a:t>Increases frequency of precipitation</a:t>
              </a:r>
            </a:p>
            <a:p>
              <a:pPr marL="285750" indent="-285750" algn="ctr">
                <a:buFont typeface="Arial" pitchFamily="34" charset="0"/>
                <a:buChar char="•"/>
              </a:pPr>
              <a:r>
                <a:rPr lang="en-US" sz="1600" dirty="0" smtClean="0"/>
                <a:t>More violent super storms</a:t>
              </a:r>
            </a:p>
            <a:p>
              <a:pPr marL="285750" indent="-285750" algn="ctr">
                <a:buFont typeface="Arial" pitchFamily="34" charset="0"/>
                <a:buChar char="•"/>
              </a:pPr>
              <a:r>
                <a:rPr lang="en-US" sz="1600" dirty="0" smtClean="0"/>
                <a:t>Hurricanes fiercer with warm water</a:t>
              </a:r>
              <a:endParaRPr lang="en-US" sz="1600" dirty="0"/>
            </a:p>
          </p:txBody>
        </p:sp>
      </p:grpSp>
      <p:sp>
        <p:nvSpPr>
          <p:cNvPr id="7" name="Rectangle 6"/>
          <p:cNvSpPr/>
          <p:nvPr/>
        </p:nvSpPr>
        <p:spPr>
          <a:xfrm>
            <a:off x="228600" y="272938"/>
            <a:ext cx="867147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How does Global Warming, an increase in the</a:t>
            </a:r>
          </a:p>
          <a:p>
            <a:pPr algn="ctr"/>
            <a:r>
              <a:rPr lang="en-US" sz="36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average temperature, affect the earth?</a:t>
            </a:r>
            <a:endParaRPr lang="en-US" sz="36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3614761863"/>
              </p:ext>
            </p:extLst>
          </p:nvPr>
        </p:nvGraphicFramePr>
        <p:xfrm>
          <a:off x="1287738" y="1814930"/>
          <a:ext cx="6553200" cy="4622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7125102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>
                                            <p:graphicEl>
                                              <a:dgm id="{4AF3CC37-D3A4-4543-8FC8-5E39A4F884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4AF3CC37-D3A4-4543-8FC8-5E39A4F884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1">
                                            <p:graphicEl>
                                              <a:dgm id="{488714D4-CAE4-4579-8AE6-B676FA0C597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488714D4-CAE4-4579-8AE6-B676FA0C59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>
                                            <p:graphicEl>
                                              <a:dgm id="{98E1CC64-D485-4567-B9F5-3F6A248ECDE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98E1CC64-D485-4567-B9F5-3F6A248ECD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graphicEl>
                                              <a:dgm id="{A8A0FBDF-7207-4193-87EC-907AA2FB8C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A8A0FBDF-7207-4193-87EC-907AA2FB8C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graphicEl>
                                              <a:dgm id="{3BF77DBD-8EBB-47DB-A4C4-EE080D8D700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3BF77DBD-8EBB-47DB-A4C4-EE080D8D70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1">
                                            <p:graphicEl>
                                              <a:dgm id="{280871B2-F065-4A0A-A1D9-5872E5A3444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280871B2-F065-4A0A-A1D9-5872E5A344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Sub>
          <a:bldDgm bld="one"/>
        </p:bldSub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C:\Users\kendrick.k091\AppData\Local\Microsoft\Windows\Temporary Internet Files\Content.IE5\19CGZY7L\MC900432569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956" y="1323519"/>
            <a:ext cx="3809886" cy="3809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kendrick.k091\AppData\Local\Microsoft\Windows\Temporary Internet Files\Content.IE5\UWSED1Q2\MC900022299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5562" y="2540090"/>
            <a:ext cx="4257579" cy="2435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kendrick.k091\AppData\Local\Microsoft\Windows\Temporary Internet Files\Content.IE5\Z0YZ0KCP\MP900442228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157" y="2640109"/>
            <a:ext cx="4985350" cy="2435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kendrick.k091\AppData\Local\Microsoft\Windows\Temporary Internet Files\Content.IE5\SUHK7T42\MC900022300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768" y="2540090"/>
            <a:ext cx="4587606" cy="2532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689" y="1633886"/>
            <a:ext cx="3733800" cy="322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932" y="1633885"/>
            <a:ext cx="3733800" cy="322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 descr="C:\Users\kendrick.k091\AppData\Local\Microsoft\Windows\Temporary Internet Files\Content.IE5\TP8S1AF3\MP900448339[1]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0"/>
            <a:ext cx="2971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C:\Users\kendrick.k091\AppData\Local\Microsoft\Windows\Temporary Internet Files\Content.IE5\TP8S1AF3\MP900400500[1]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-11289"/>
            <a:ext cx="31241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3048000" cy="6846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 descr="C:\Users\kendrick.k091\AppData\Local\Microsoft\Windows\Temporary Internet Files\Content.IE5\Z0YZ0KCP\MC900432569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932" y="1524000"/>
            <a:ext cx="4141507" cy="414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32299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410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410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410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" y="2667000"/>
            <a:ext cx="4336055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Global Warming</a:t>
            </a:r>
            <a:endParaRPr lang="en-US" sz="4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4724400" y="190436"/>
            <a:ext cx="4419600" cy="1600327"/>
          </a:xfrm>
        </p:spPr>
        <p:txBody>
          <a:bodyPr/>
          <a:lstStyle/>
          <a:p>
            <a:r>
              <a:rPr lang="en-US" dirty="0" smtClean="0"/>
              <a:t>  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663285" y="3485128"/>
            <a:ext cx="132254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By </a:t>
            </a:r>
            <a:r>
              <a:rPr lang="en-US" sz="28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Kyra</a:t>
            </a:r>
            <a:endParaRPr lang="en-US" sz="28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13526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3025901427"/>
              </p:ext>
            </p:extLst>
          </p:nvPr>
        </p:nvGraphicFramePr>
        <p:xfrm>
          <a:off x="1287738" y="1828800"/>
          <a:ext cx="6553200" cy="4622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Rectangle 6"/>
          <p:cNvSpPr/>
          <p:nvPr/>
        </p:nvSpPr>
        <p:spPr>
          <a:xfrm>
            <a:off x="228600" y="301977"/>
            <a:ext cx="867147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How does Global Warming, an increase in the</a:t>
            </a:r>
          </a:p>
          <a:p>
            <a:pPr algn="ctr"/>
            <a:r>
              <a:rPr lang="en-US" sz="36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average temperature, affect the earth?</a:t>
            </a:r>
            <a:endParaRPr lang="en-US" sz="36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74498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6915948" y="5295900"/>
            <a:ext cx="1618452" cy="6477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33</a:t>
            </a:r>
            <a:r>
              <a:rPr lang="en-US" dirty="0" smtClean="0">
                <a:solidFill>
                  <a:schemeClr val="bg1"/>
                </a:solidFill>
              </a:rPr>
              <a:t> ⁰F</a:t>
            </a:r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290512" y="1981200"/>
            <a:ext cx="4175125" cy="3962400"/>
          </a:xfrm>
          <a:prstGeom prst="roundRect">
            <a:avLst/>
          </a:prstGeom>
          <a:solidFill>
            <a:schemeClr val="accent3"/>
          </a:solidFill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Average surface temperature rose 1.4⁰F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Average sea level rose 7in.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Mostly from man-made pollution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Glaciers melt because of temp.</a:t>
            </a:r>
          </a:p>
          <a:p>
            <a:r>
              <a:rPr lang="en-US" dirty="0">
                <a:solidFill>
                  <a:schemeClr val="bg1"/>
                </a:solidFill>
              </a:rPr>
              <a:t>Lots of Alaska is warmer</a:t>
            </a:r>
          </a:p>
          <a:p>
            <a:endParaRPr lang="en-US" dirty="0" smtClean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306"/>
          <a:stretch/>
        </p:blipFill>
        <p:spPr bwMode="auto">
          <a:xfrm>
            <a:off x="228600" y="152400"/>
            <a:ext cx="8474075" cy="1495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4583944" y="2914142"/>
            <a:ext cx="4275137" cy="1485900"/>
            <a:chOff x="1447800" y="2971800"/>
            <a:chExt cx="5532437" cy="2171192"/>
          </a:xfrm>
        </p:grpSpPr>
        <p:sp>
          <p:nvSpPr>
            <p:cNvPr id="23" name="Rounded Rectangle 22"/>
            <p:cNvSpPr/>
            <p:nvPr/>
          </p:nvSpPr>
          <p:spPr>
            <a:xfrm>
              <a:off x="1447800" y="2971800"/>
              <a:ext cx="2514600" cy="1752600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1790700" y="4305808"/>
              <a:ext cx="1828800" cy="837184"/>
            </a:xfrm>
            <a:prstGeom prst="roundRect">
              <a:avLst/>
            </a:prstGeom>
            <a:solidFill>
              <a:srgbClr val="FFFF00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00B050"/>
                  </a:solidFill>
                </a:rPr>
                <a:t>Alaska 1920</a:t>
              </a:r>
              <a:endParaRPr lang="en-US" dirty="0">
                <a:solidFill>
                  <a:srgbClr val="00B050"/>
                </a:solidFill>
              </a:endParaRPr>
            </a:p>
          </p:txBody>
        </p:sp>
        <p:sp>
          <p:nvSpPr>
            <p:cNvPr id="2" name="Rounded Rectangle 1"/>
            <p:cNvSpPr/>
            <p:nvPr/>
          </p:nvSpPr>
          <p:spPr>
            <a:xfrm>
              <a:off x="4465637" y="2971800"/>
              <a:ext cx="2514600" cy="1752600"/>
            </a:xfrm>
            <a:prstGeom prst="roundRect">
              <a:avLst/>
            </a:prstGeom>
            <a:blipFill>
              <a:blip r:embed="rId4"/>
              <a:stretch>
                <a:fillRect/>
              </a:stretch>
            </a:blipFill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ight Arrow 25"/>
            <p:cNvSpPr/>
            <p:nvPr/>
          </p:nvSpPr>
          <p:spPr>
            <a:xfrm>
              <a:off x="3628948" y="3544882"/>
              <a:ext cx="1222413" cy="606436"/>
            </a:xfrm>
            <a:prstGeom prst="rightArrow">
              <a:avLst/>
            </a:prstGeom>
            <a:solidFill>
              <a:srgbClr val="FFFF00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ounded Rectangle 31"/>
            <p:cNvSpPr/>
            <p:nvPr/>
          </p:nvSpPr>
          <p:spPr>
            <a:xfrm>
              <a:off x="4851361" y="4263528"/>
              <a:ext cx="1828800" cy="837184"/>
            </a:xfrm>
            <a:prstGeom prst="roundRect">
              <a:avLst/>
            </a:prstGeom>
            <a:solidFill>
              <a:srgbClr val="FFFF00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00B050"/>
                  </a:solidFill>
                </a:rPr>
                <a:t>Alaska 2005</a:t>
              </a:r>
            </a:p>
          </p:txBody>
        </p:sp>
      </p:grp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797" b="89855" l="9836" r="896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264" r="35473" b="9759"/>
          <a:stretch/>
        </p:blipFill>
        <p:spPr bwMode="auto">
          <a:xfrm>
            <a:off x="6353575" y="2667000"/>
            <a:ext cx="562374" cy="2372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78261" l="10700" r="802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36182">
            <a:off x="4949676" y="2108090"/>
            <a:ext cx="3245190" cy="2764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6915949" y="5295900"/>
            <a:ext cx="1618452" cy="6477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32</a:t>
            </a:r>
            <a:r>
              <a:rPr lang="en-US" dirty="0" smtClean="0">
                <a:solidFill>
                  <a:schemeClr val="bg1"/>
                </a:solidFill>
              </a:rPr>
              <a:t> ⁰F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1154702" y="2402338"/>
            <a:ext cx="3070267" cy="1968769"/>
          </a:xfrm>
          <a:prstGeom prst="ellipse">
            <a:avLst/>
          </a:prstGeom>
          <a:noFill/>
          <a:ln w="76200">
            <a:solidFill>
              <a:schemeClr val="tx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4894044" y="2057400"/>
            <a:ext cx="2497356" cy="1033207"/>
          </a:xfrm>
          <a:prstGeom prst="ellipse">
            <a:avLst/>
          </a:prstGeom>
          <a:noFill/>
          <a:ln w="76200">
            <a:solidFill>
              <a:schemeClr val="tx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432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2.59259E-6 L -0.00208 0.4495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22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3.33333E-6 L -0.25174 -3.33333E-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8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4" grpId="0" animBg="1"/>
      <p:bldP spid="6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310197" y="1981200"/>
            <a:ext cx="4191000" cy="3962400"/>
          </a:xfrm>
          <a:prstGeom prst="roundRect">
            <a:avLst/>
          </a:prstGeom>
          <a:solidFill>
            <a:schemeClr val="accent3"/>
          </a:solidFill>
        </p:spPr>
        <p:txBody>
          <a:bodyPr vert="horz" lIns="91440" tIns="45720" rIns="91440" bIns="45720" rtlCol="0">
            <a:normAutofit lnSpcReduction="10000"/>
          </a:bodyPr>
          <a:lstStyle/>
          <a:p>
            <a:r>
              <a:rPr lang="en-US" dirty="0">
                <a:solidFill>
                  <a:schemeClr val="bg1"/>
                </a:solidFill>
              </a:rPr>
              <a:t>Trees absorb CO₂</a:t>
            </a:r>
          </a:p>
          <a:p>
            <a:r>
              <a:rPr lang="en-US" dirty="0">
                <a:solidFill>
                  <a:schemeClr val="bg1"/>
                </a:solidFill>
              </a:rPr>
              <a:t>Trees don’t absorb CO₂ in winter</a:t>
            </a:r>
          </a:p>
          <a:p>
            <a:r>
              <a:rPr lang="en-US" dirty="0">
                <a:solidFill>
                  <a:schemeClr val="bg1"/>
                </a:solidFill>
              </a:rPr>
              <a:t>Cold countries’ temp. </a:t>
            </a:r>
            <a:r>
              <a:rPr lang="en-US" dirty="0" smtClean="0">
                <a:solidFill>
                  <a:schemeClr val="bg1"/>
                </a:solidFill>
              </a:rPr>
              <a:t>rises faster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If Greenland's ice sheets melt, sea level </a:t>
            </a:r>
            <a:r>
              <a:rPr lang="en-US" dirty="0" smtClean="0">
                <a:solidFill>
                  <a:schemeClr val="bg1"/>
                </a:solidFill>
              </a:rPr>
              <a:t>rises</a:t>
            </a:r>
          </a:p>
          <a:p>
            <a:r>
              <a:rPr lang="en-US" dirty="0">
                <a:solidFill>
                  <a:schemeClr val="bg1"/>
                </a:solidFill>
              </a:rPr>
              <a:t>Humans suffer because of </a:t>
            </a:r>
            <a:r>
              <a:rPr lang="en-US" dirty="0" smtClean="0">
                <a:solidFill>
                  <a:schemeClr val="bg1"/>
                </a:solidFill>
              </a:rPr>
              <a:t>weather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306"/>
          <a:stretch/>
        </p:blipFill>
        <p:spPr bwMode="auto">
          <a:xfrm>
            <a:off x="228600" y="152400"/>
            <a:ext cx="8474075" cy="1495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999" y="2438400"/>
            <a:ext cx="3571875" cy="2773456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own Arrow 1"/>
          <p:cNvSpPr/>
          <p:nvPr/>
        </p:nvSpPr>
        <p:spPr>
          <a:xfrm rot="7575409">
            <a:off x="5590803" y="2589141"/>
            <a:ext cx="609600" cy="838200"/>
          </a:xfrm>
          <a:prstGeom prst="downArrow">
            <a:avLst/>
          </a:prstGeom>
          <a:solidFill>
            <a:schemeClr val="accent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 rot="5400000">
            <a:off x="5753678" y="4196183"/>
            <a:ext cx="609600" cy="838200"/>
          </a:xfrm>
          <a:prstGeom prst="downArrow">
            <a:avLst/>
          </a:prstGeom>
          <a:solidFill>
            <a:schemeClr val="accent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Down Arrow 11"/>
          <p:cNvSpPr/>
          <p:nvPr/>
        </p:nvSpPr>
        <p:spPr>
          <a:xfrm rot="16200000">
            <a:off x="7269532" y="4196183"/>
            <a:ext cx="609600" cy="838200"/>
          </a:xfrm>
          <a:prstGeom prst="downArrow">
            <a:avLst/>
          </a:prstGeom>
          <a:solidFill>
            <a:schemeClr val="accent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985864"/>
            <a:ext cx="4288629" cy="1629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914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14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4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900"/>
                            </p:stCondLst>
                            <p:childTnLst>
                              <p:par>
                                <p:cTn id="24" presetID="22" presetClass="entr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6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0" grpId="1" animBg="1"/>
      <p:bldP spid="12" grpId="0" animBg="1"/>
      <p:bldP spid="1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711057" y="4584700"/>
            <a:ext cx="2819400" cy="8399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Extreme Greenhouse Effect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3706470" y="2336800"/>
            <a:ext cx="5257800" cy="4495800"/>
            <a:chOff x="3962400" y="2362200"/>
            <a:chExt cx="4953000" cy="4495800"/>
          </a:xfrm>
        </p:grpSpPr>
        <p:sp>
          <p:nvSpPr>
            <p:cNvPr id="9" name="Oval 8"/>
            <p:cNvSpPr/>
            <p:nvPr/>
          </p:nvSpPr>
          <p:spPr>
            <a:xfrm>
              <a:off x="3962400" y="2362200"/>
              <a:ext cx="4953000" cy="4495800"/>
            </a:xfrm>
            <a:prstGeom prst="ellipse">
              <a:avLst/>
            </a:prstGeom>
            <a:solidFill>
              <a:schemeClr val="accent4">
                <a:alpha val="7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Oval 1"/>
            <p:cNvSpPr/>
            <p:nvPr/>
          </p:nvSpPr>
          <p:spPr>
            <a:xfrm>
              <a:off x="4343400" y="2667000"/>
              <a:ext cx="4283075" cy="388620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61" b="34270"/>
          <a:stretch/>
        </p:blipFill>
        <p:spPr bwMode="auto">
          <a:xfrm>
            <a:off x="152400" y="76200"/>
            <a:ext cx="8474075" cy="161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Bent-Up Arrow 3"/>
          <p:cNvSpPr/>
          <p:nvPr/>
        </p:nvSpPr>
        <p:spPr>
          <a:xfrm rot="939957">
            <a:off x="2724804" y="1892890"/>
            <a:ext cx="3581400" cy="2157674"/>
          </a:xfrm>
          <a:prstGeom prst="bentUpArrow">
            <a:avLst>
              <a:gd name="adj1" fmla="val 25000"/>
              <a:gd name="adj2" fmla="val 24868"/>
              <a:gd name="adj3" fmla="val 25776"/>
            </a:avLst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9" t="7866" r="8801" b="8133"/>
          <a:stretch/>
        </p:blipFill>
        <p:spPr bwMode="auto">
          <a:xfrm>
            <a:off x="5177200" y="3314700"/>
            <a:ext cx="2615474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700897" y="4584700"/>
            <a:ext cx="2819400" cy="8399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Normal Greenhouse Effect</a:t>
            </a:r>
            <a:endParaRPr lang="en-US" dirty="0"/>
          </a:p>
        </p:txBody>
      </p:sp>
      <p:sp>
        <p:nvSpPr>
          <p:cNvPr id="6" name="U-Turn Arrow 5"/>
          <p:cNvSpPr/>
          <p:nvPr/>
        </p:nvSpPr>
        <p:spPr>
          <a:xfrm rot="6192404">
            <a:off x="3087956" y="2465405"/>
            <a:ext cx="1447800" cy="3139396"/>
          </a:xfrm>
          <a:prstGeom prst="uturnArrow">
            <a:avLst>
              <a:gd name="adj1" fmla="val 25000"/>
              <a:gd name="adj2" fmla="val 25000"/>
              <a:gd name="adj3" fmla="val 56504"/>
              <a:gd name="adj4" fmla="val 43750"/>
              <a:gd name="adj5" fmla="val 37587"/>
            </a:avLst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ight Arrow 6"/>
          <p:cNvSpPr/>
          <p:nvPr/>
        </p:nvSpPr>
        <p:spPr>
          <a:xfrm rot="1485025">
            <a:off x="4236612" y="4818495"/>
            <a:ext cx="1162704" cy="762000"/>
          </a:xfrm>
          <a:prstGeom prst="rightArrow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6209957" y="3610492"/>
            <a:ext cx="549960" cy="1767072"/>
            <a:chOff x="6096000" y="2450143"/>
            <a:chExt cx="838200" cy="2974529"/>
          </a:xfrm>
        </p:grpSpPr>
        <p:sp>
          <p:nvSpPr>
            <p:cNvPr id="10" name="Oval 9"/>
            <p:cNvSpPr/>
            <p:nvPr/>
          </p:nvSpPr>
          <p:spPr>
            <a:xfrm>
              <a:off x="6351600" y="2450143"/>
              <a:ext cx="326999" cy="256628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6096000" y="4584700"/>
              <a:ext cx="838200" cy="83997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58" name="Picture 10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9818"/>
            <a:stretch/>
          </p:blipFill>
          <p:spPr bwMode="auto">
            <a:xfrm>
              <a:off x="6344442" y="2450143"/>
              <a:ext cx="341313" cy="521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052" name="Picture 4" descr="C:\Users\kendrick.k091\AppData\Local\Microsoft\Windows\Temporary Internet Files\Content.IE5\N9NVPZP8\MC900434736[1]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520" y="1527965"/>
            <a:ext cx="2895457" cy="289545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98843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457200" y="1905000"/>
            <a:ext cx="4038600" cy="4038600"/>
          </a:xfrm>
          <a:prstGeom prst="roundRect">
            <a:avLst/>
          </a:prstGeom>
          <a:solidFill>
            <a:schemeClr val="accent3"/>
          </a:solidFill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Certain gases in atmosphere trap sunlight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Many gases in atmosphere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Methane(CH</a:t>
            </a:r>
            <a:r>
              <a:rPr lang="en-US" dirty="0" smtClean="0">
                <a:solidFill>
                  <a:schemeClr val="tx1"/>
                </a:solidFill>
              </a:rPr>
              <a:t>₄</a:t>
            </a:r>
            <a:r>
              <a:rPr lang="en-US" dirty="0" smtClean="0">
                <a:solidFill>
                  <a:schemeClr val="bg1"/>
                </a:solidFill>
              </a:rPr>
              <a:t>) and carbon dioxide(CO</a:t>
            </a:r>
            <a:r>
              <a:rPr lang="en-US" dirty="0">
                <a:solidFill>
                  <a:schemeClr val="tx1"/>
                </a:solidFill>
              </a:rPr>
              <a:t>₂</a:t>
            </a:r>
            <a:r>
              <a:rPr lang="en-US" dirty="0" smtClean="0">
                <a:solidFill>
                  <a:schemeClr val="bg1"/>
                </a:solidFill>
              </a:rPr>
              <a:t>) act like greenhouse glass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Biggest gas CO</a:t>
            </a:r>
            <a:r>
              <a:rPr lang="en-US" dirty="0" smtClean="0">
                <a:solidFill>
                  <a:schemeClr val="tx1"/>
                </a:solidFill>
              </a:rPr>
              <a:t>₂</a:t>
            </a:r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61" b="34270"/>
          <a:stretch/>
        </p:blipFill>
        <p:spPr bwMode="auto">
          <a:xfrm>
            <a:off x="152400" y="76200"/>
            <a:ext cx="8474075" cy="161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667000"/>
            <a:ext cx="4014850" cy="2688516"/>
          </a:xfrm>
          <a:prstGeom prst="rect">
            <a:avLst/>
          </a:prstGeom>
          <a:noFill/>
          <a:ln w="76200">
            <a:solidFill>
              <a:schemeClr val="accent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37816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396875" y="1905000"/>
            <a:ext cx="4098925" cy="4525963"/>
          </a:xfrm>
          <a:prstGeom prst="roundRect">
            <a:avLst/>
          </a:prstGeom>
          <a:solidFill>
            <a:schemeClr val="accent3"/>
          </a:solidFill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Nitrogen and oxygen make up a lot of atmosphere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Reducing greenhouse gases lower temp.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Gasoline cars add to pollution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Heat can’t escape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Gases act as earth’s blanket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61" b="34270"/>
          <a:stretch/>
        </p:blipFill>
        <p:spPr bwMode="auto">
          <a:xfrm>
            <a:off x="152400" y="76200"/>
            <a:ext cx="8474075" cy="161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819398"/>
            <a:ext cx="4171950" cy="2395891"/>
          </a:xfrm>
          <a:prstGeom prst="rect">
            <a:avLst/>
          </a:prstGeom>
          <a:noFill/>
          <a:ln w="76200">
            <a:solidFill>
              <a:schemeClr val="accent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20792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457199" y="1788654"/>
            <a:ext cx="4114800" cy="4525963"/>
          </a:xfrm>
          <a:prstGeom prst="roundRect">
            <a:avLst/>
          </a:prstGeom>
          <a:solidFill>
            <a:schemeClr val="accent3"/>
          </a:solidFill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Increases frequency for precipitation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Intense unlikely weather patterns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Floods used to be unlikely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World </a:t>
            </a:r>
            <a:r>
              <a:rPr lang="en-US" dirty="0">
                <a:solidFill>
                  <a:schemeClr val="bg1"/>
                </a:solidFill>
              </a:rPr>
              <a:t>wide-spread </a:t>
            </a:r>
            <a:r>
              <a:rPr lang="en-US" dirty="0" smtClean="0">
                <a:solidFill>
                  <a:schemeClr val="bg1"/>
                </a:solidFill>
              </a:rPr>
              <a:t>drought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Rising </a:t>
            </a:r>
            <a:r>
              <a:rPr lang="en-US" dirty="0">
                <a:solidFill>
                  <a:schemeClr val="bg1"/>
                </a:solidFill>
              </a:rPr>
              <a:t>sea level cause coastal flooding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19"/>
          <a:stretch/>
        </p:blipFill>
        <p:spPr bwMode="auto">
          <a:xfrm>
            <a:off x="334962" y="152400"/>
            <a:ext cx="8474075" cy="1636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Global_Warming_and_Climate_Change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9980.3584" end="50274.750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05400" y="2438400"/>
            <a:ext cx="3581400" cy="2686050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409342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atch">
  <a:themeElements>
    <a:clrScheme name="GW12345">
      <a:dk1>
        <a:srgbClr val="FFFFFF"/>
      </a:dk1>
      <a:lt1>
        <a:srgbClr val="FFFFFF"/>
      </a:lt1>
      <a:dk2>
        <a:srgbClr val="00B0F0"/>
      </a:dk2>
      <a:lt2>
        <a:srgbClr val="00B0F0"/>
      </a:lt2>
      <a:accent1>
        <a:srgbClr val="00B050"/>
      </a:accent1>
      <a:accent2>
        <a:srgbClr val="00B0F0"/>
      </a:accent2>
      <a:accent3>
        <a:srgbClr val="00B050"/>
      </a:accent3>
      <a:accent4>
        <a:srgbClr val="00B050"/>
      </a:accent4>
      <a:accent5>
        <a:srgbClr val="00B0F0"/>
      </a:accent5>
      <a:accent6>
        <a:srgbClr val="FFFFFF"/>
      </a:accent6>
      <a:hlink>
        <a:srgbClr val="FFFFFF"/>
      </a:hlink>
      <a:folHlink>
        <a:srgbClr val="FFFFFF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hatch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Thatch</Template>
  <TotalTime>347</TotalTime>
  <Words>282</Words>
  <Application>Microsoft Office PowerPoint</Application>
  <PresentationFormat>On-screen Show (4:3)</PresentationFormat>
  <Paragraphs>62</Paragraphs>
  <Slides>13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Thatch</vt:lpstr>
      <vt:lpstr>PowerPoint Presentation</vt:lpstr>
      <vt:lpstr>   </vt:lpstr>
      <vt:lpstr>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</vt:lpstr>
      <vt:lpstr>PowerPoint Presentation</vt:lpstr>
    </vt:vector>
  </TitlesOfParts>
  <Company>Central Bucks School District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Kyra Kendrick</dc:creator>
  <cp:lastModifiedBy>JAFFE, JASON</cp:lastModifiedBy>
  <cp:revision>33</cp:revision>
  <dcterms:created xsi:type="dcterms:W3CDTF">2013-02-26T18:58:47Z</dcterms:created>
  <dcterms:modified xsi:type="dcterms:W3CDTF">2013-11-18T00:46:01Z</dcterms:modified>
</cp:coreProperties>
</file>