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67" r:id="rId3"/>
    <p:sldId id="258" r:id="rId4"/>
    <p:sldId id="257" r:id="rId5"/>
    <p:sldId id="276" r:id="rId6"/>
    <p:sldId id="277" r:id="rId7"/>
    <p:sldId id="278" r:id="rId8"/>
    <p:sldId id="279" r:id="rId9"/>
    <p:sldId id="280" r:id="rId10"/>
    <p:sldId id="281" r:id="rId11"/>
    <p:sldId id="269" r:id="rId12"/>
    <p:sldId id="275" r:id="rId13"/>
    <p:sldId id="274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2" autoAdjust="0"/>
    <p:restoredTop sz="94660"/>
  </p:normalViewPr>
  <p:slideViewPr>
    <p:cSldViewPr>
      <p:cViewPr varScale="1">
        <p:scale>
          <a:sx n="72" d="100"/>
          <a:sy n="72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354E8-2897-40F6-ABD7-C7B4E303827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5845-7F10-4B79-AE7A-185282B1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bsd.org/domain/477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Workshop: 1.19.17~~TOPIC: SPECIFIC/DESCRIPTIVE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5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Now, it’s TIME TO GIVE OUR PEERS SOME FEEDBACK….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43940"/>
            <a:ext cx="5088714" cy="3530645"/>
          </a:xfrm>
        </p:spPr>
        <p:txBody>
          <a:bodyPr>
            <a:normAutofit/>
          </a:bodyPr>
          <a:lstStyle/>
          <a:p>
            <a:r>
              <a:rPr lang="en-US" dirty="0"/>
              <a:t>LISTEN TO THE PROPOSAL FROM BAILEY AND EUNICE</a:t>
            </a:r>
          </a:p>
          <a:p>
            <a:r>
              <a:rPr lang="en-US" dirty="0"/>
              <a:t>PROVIDE THEM WITH DESCRIPTIVE FEEDBACK USING ONE OF THE WAYS WE DISUCUSSED</a:t>
            </a:r>
          </a:p>
          <a:p>
            <a:r>
              <a:rPr lang="en-US" dirty="0"/>
              <a:t>IDENTIFY THE FEEDBACK TYPE YOU’RE USING BEFORE GIVING THE ACTUAL FEEDBACK</a:t>
            </a:r>
          </a:p>
        </p:txBody>
      </p:sp>
      <p:pic>
        <p:nvPicPr>
          <p:cNvPr id="9" name="Content Placeholder 8" descr="Feedback das reuniões ME/DGRHE/DRE´s com Directores e Chefes de ...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02495" y="2063750"/>
            <a:ext cx="3470160" cy="3311525"/>
          </a:xfrm>
        </p:spPr>
      </p:pic>
    </p:spTree>
    <p:extLst>
      <p:ext uri="{BB962C8B-B14F-4D97-AF65-F5344CB8AC3E}">
        <p14:creationId xmlns:p14="http://schemas.microsoft.com/office/powerpoint/2010/main" val="19582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All Leadership presentations may be found on the CB West website, Under “Activities” &gt; “Student leadership Board”</a:t>
            </a:r>
          </a:p>
          <a:p>
            <a:r>
              <a:rPr lang="en-US" dirty="0">
                <a:hlinkClick r:id="rId2"/>
              </a:rPr>
              <a:t>http://www.cbsd.org/domain/477</a:t>
            </a:r>
            <a:r>
              <a:rPr lang="en-US" dirty="0"/>
              <a:t> </a:t>
            </a:r>
          </a:p>
          <a:p>
            <a:r>
              <a:rPr lang="en-US" dirty="0"/>
              <a:t>Please share what you’ve learned with your organization!</a:t>
            </a:r>
          </a:p>
        </p:txBody>
      </p:sp>
      <p:pic>
        <p:nvPicPr>
          <p:cNvPr id="5" name="Content Placeholder 4" descr="Friendly Reminder to Parents | Harris County Public Library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077200" y="1981200"/>
            <a:ext cx="3174603" cy="3174603"/>
          </a:xfrm>
        </p:spPr>
      </p:pic>
    </p:spTree>
    <p:extLst>
      <p:ext uri="{BB962C8B-B14F-4D97-AF65-F5344CB8AC3E}">
        <p14:creationId xmlns:p14="http://schemas.microsoft.com/office/powerpoint/2010/main" val="293175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Co-facilitator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Are you interested in co-facilitating an upcoming leadership training session with Dr. Caughie?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Presenter Media is a low cost presentation subscription service. We ...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680324" y="2209800"/>
            <a:ext cx="2911476" cy="2514600"/>
          </a:xfrm>
        </p:spPr>
      </p:pic>
    </p:spTree>
    <p:extLst>
      <p:ext uri="{BB962C8B-B14F-4D97-AF65-F5344CB8AC3E}">
        <p14:creationId xmlns:p14="http://schemas.microsoft.com/office/powerpoint/2010/main" val="278594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7391400" cy="3505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/>
              <a:t>1—Send Dr. Caughie name ideas for Student Leadership Board  </a:t>
            </a:r>
            <a:r>
              <a:rPr lang="en-US" i="1" dirty="0">
                <a:solidFill>
                  <a:srgbClr val="FF0000"/>
                </a:solidFill>
              </a:rPr>
              <a:t>(on-going)</a:t>
            </a:r>
          </a:p>
          <a:p>
            <a:pPr marL="0" indent="0">
              <a:buNone/>
            </a:pPr>
            <a:r>
              <a:rPr lang="en-US" i="1" dirty="0"/>
              <a:t>2—Email Dr. Caughie feedback on this session </a:t>
            </a:r>
            <a:r>
              <a:rPr lang="en-US" i="1" dirty="0">
                <a:solidFill>
                  <a:srgbClr val="FF0000"/>
                </a:solidFill>
              </a:rPr>
              <a:t>(prior to FEBRUARY 9)</a:t>
            </a:r>
          </a:p>
          <a:p>
            <a:pPr marL="0" indent="0">
              <a:buNone/>
            </a:pPr>
            <a:r>
              <a:rPr lang="en-US" i="1" dirty="0"/>
              <a:t>3—Email Dr. Caughie with any needs your group has </a:t>
            </a:r>
            <a:r>
              <a:rPr lang="en-US" i="1" dirty="0">
                <a:solidFill>
                  <a:srgbClr val="FF0000"/>
                </a:solidFill>
              </a:rPr>
              <a:t>(on-going)</a:t>
            </a:r>
          </a:p>
          <a:p>
            <a:pPr marL="0" indent="0">
              <a:buNone/>
            </a:pPr>
            <a:r>
              <a:rPr lang="en-US" i="1" dirty="0"/>
              <a:t>4—Share what you learned in this session with your peers</a:t>
            </a:r>
            <a:r>
              <a:rPr lang="en-US" i="1" dirty="0">
                <a:solidFill>
                  <a:srgbClr val="FF0000"/>
                </a:solidFill>
              </a:rPr>
              <a:t> (on-going)</a:t>
            </a:r>
          </a:p>
          <a:p>
            <a:pPr marL="0" indent="0">
              <a:buNone/>
            </a:pPr>
            <a:r>
              <a:rPr lang="en-US" i="1" dirty="0"/>
              <a:t>5—CONNECT WITH BAILEY &amp; EUNICE IF YOU’RE INTERSTED IN HELPING WITH THEIR PROJECT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action-clipart-action-hi.pn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229600" y="2362200"/>
            <a:ext cx="2661086" cy="2203450"/>
          </a:xfrm>
        </p:spPr>
      </p:pic>
    </p:spTree>
    <p:extLst>
      <p:ext uri="{BB962C8B-B14F-4D97-AF65-F5344CB8AC3E}">
        <p14:creationId xmlns:p14="http://schemas.microsoft.com/office/powerpoint/2010/main" val="10617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</a:t>
            </a:r>
            <a:r>
              <a:rPr lang="en-US" dirty="0" err="1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5088714" cy="3774385"/>
          </a:xfrm>
        </p:spPr>
        <p:txBody>
          <a:bodyPr>
            <a:normAutofit/>
          </a:bodyPr>
          <a:lstStyle/>
          <a:p>
            <a:r>
              <a:rPr lang="en-US" dirty="0"/>
              <a:t>1—VOTE ON NEW STADIUM LOGO</a:t>
            </a:r>
          </a:p>
          <a:p>
            <a:r>
              <a:rPr lang="en-US" dirty="0"/>
              <a:t>2—REFLECTION ACTIVITY </a:t>
            </a:r>
          </a:p>
          <a:p>
            <a:r>
              <a:rPr lang="en-US" dirty="0"/>
              <a:t>3—WHAT IS SPECIFIC &amp; DESCRIPTIVE FEEDBACK?</a:t>
            </a:r>
          </a:p>
          <a:p>
            <a:r>
              <a:rPr lang="en-US" dirty="0"/>
              <a:t>4—PRESENTATION BY BAILEY &amp; EUNICE</a:t>
            </a:r>
          </a:p>
          <a:p>
            <a:r>
              <a:rPr lang="en-US" dirty="0"/>
              <a:t>5—SPECIFIC &amp; DESCRIPTIVE FEEDBACK ON BAILEY/EUNICE’S PRESENTATION</a:t>
            </a:r>
          </a:p>
          <a:p>
            <a:r>
              <a:rPr lang="en-US" dirty="0"/>
              <a:t>6—ACTION ITEMS</a:t>
            </a:r>
          </a:p>
        </p:txBody>
      </p:sp>
      <p:pic>
        <p:nvPicPr>
          <p:cNvPr id="6" name="Content Placeholder 5" descr="Wir haben unser Angebot an Seminaren rund um Ausbildungthemen ...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32575" y="1981200"/>
            <a:ext cx="3810000" cy="2582862"/>
          </a:xfrm>
        </p:spPr>
      </p:pic>
    </p:spTree>
    <p:extLst>
      <p:ext uri="{BB962C8B-B14F-4D97-AF65-F5344CB8AC3E}">
        <p14:creationId xmlns:p14="http://schemas.microsoft.com/office/powerpoint/2010/main" val="21583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6477000" cy="3276600"/>
          </a:xfrm>
        </p:spPr>
        <p:txBody>
          <a:bodyPr>
            <a:noAutofit/>
          </a:bodyPr>
          <a:lstStyle/>
          <a:p>
            <a:r>
              <a:rPr lang="en-US" sz="4000" dirty="0"/>
              <a:t>Since our last meeting, what has your organization PLANNED AND HOW HAVE YOU DELEGATED RESPONSIBILITIES?</a:t>
            </a:r>
          </a:p>
        </p:txBody>
      </p:sp>
      <p:pic>
        <p:nvPicPr>
          <p:cNvPr id="5" name="Content Placeholder 4" descr="Mirror Contact For This Mirror French Romantic Antique Wall Mirror ...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43800" y="1963737"/>
            <a:ext cx="3311525" cy="3311525"/>
          </a:xfrm>
        </p:spPr>
      </p:pic>
    </p:spTree>
    <p:extLst>
      <p:ext uri="{BB962C8B-B14F-4D97-AF65-F5344CB8AC3E}">
        <p14:creationId xmlns:p14="http://schemas.microsoft.com/office/powerpoint/2010/main" val="146782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&amp; Descriptive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5088714" cy="3774385"/>
          </a:xfrm>
        </p:spPr>
        <p:txBody>
          <a:bodyPr>
            <a:normAutofit/>
          </a:bodyPr>
          <a:lstStyle/>
          <a:p>
            <a:r>
              <a:rPr lang="en-US" dirty="0"/>
              <a:t>Giving peers information </a:t>
            </a:r>
            <a:r>
              <a:rPr lang="en-US" dirty="0">
                <a:solidFill>
                  <a:srgbClr val="00B050"/>
                </a:solidFill>
              </a:rPr>
              <a:t>that they can actually use</a:t>
            </a:r>
            <a:r>
              <a:rPr lang="en-US" dirty="0"/>
              <a:t> to improve their event/product</a:t>
            </a:r>
          </a:p>
          <a:p>
            <a:r>
              <a:rPr lang="en-US" dirty="0"/>
              <a:t>Avoiding generalizations: </a:t>
            </a:r>
            <a:r>
              <a:rPr lang="en-US" dirty="0">
                <a:solidFill>
                  <a:srgbClr val="002060"/>
                </a:solidFill>
              </a:rPr>
              <a:t>This is great!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love this!</a:t>
            </a:r>
            <a:r>
              <a:rPr lang="en-US" dirty="0"/>
              <a:t>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This stinks! </a:t>
            </a:r>
          </a:p>
          <a:p>
            <a:r>
              <a:rPr lang="en-US" dirty="0"/>
              <a:t>There are different ways to give specific &amp; descriptive feedback.  Let’s look at a few…</a:t>
            </a:r>
          </a:p>
        </p:txBody>
      </p:sp>
      <p:pic>
        <p:nvPicPr>
          <p:cNvPr id="6" name="Content Placeholder 5" descr="Moodle Feedback Activity for Mid-Module Evaluation | Technology ...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91400" y="1963025"/>
            <a:ext cx="3313915" cy="3311525"/>
          </a:xfrm>
        </p:spPr>
      </p:pic>
    </p:spTree>
    <p:extLst>
      <p:ext uri="{BB962C8B-B14F-4D97-AF65-F5344CB8AC3E}">
        <p14:creationId xmlns:p14="http://schemas.microsoft.com/office/powerpoint/2010/main" val="417052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5088714" cy="3774385"/>
          </a:xfrm>
        </p:spPr>
        <p:txBody>
          <a:bodyPr>
            <a:normAutofit/>
          </a:bodyPr>
          <a:lstStyle/>
          <a:p>
            <a:r>
              <a:rPr lang="en-US" dirty="0"/>
              <a:t>Asking clarifying questions is a way to give feedback on how well-developed/articulated a plan is</a:t>
            </a:r>
          </a:p>
          <a:p>
            <a:r>
              <a:rPr lang="en-US" dirty="0"/>
              <a:t>often shows the presenter/creator where perceived or actual gaps exists in the plan</a:t>
            </a:r>
          </a:p>
        </p:txBody>
      </p:sp>
      <p:pic>
        <p:nvPicPr>
          <p:cNvPr id="6" name="Content Placeholder 5" descr="Consejos para feedback efectivo: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07304" y="2133600"/>
            <a:ext cx="3560695" cy="2597804"/>
          </a:xfrm>
        </p:spPr>
      </p:pic>
    </p:spTree>
    <p:extLst>
      <p:ext uri="{BB962C8B-B14F-4D97-AF65-F5344CB8AC3E}">
        <p14:creationId xmlns:p14="http://schemas.microsoft.com/office/powerpoint/2010/main" val="155976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Warm/cool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5088714" cy="3774385"/>
          </a:xfrm>
        </p:spPr>
        <p:txBody>
          <a:bodyPr>
            <a:normAutofit/>
          </a:bodyPr>
          <a:lstStyle/>
          <a:p>
            <a:r>
              <a:rPr lang="en-US" dirty="0"/>
              <a:t>PROVIDE ONE POSITVE PIECE OF FEEDBACK &amp; ONE AREA of IMPROVEMENT</a:t>
            </a:r>
          </a:p>
          <a:p>
            <a:r>
              <a:rPr lang="en-US" dirty="0"/>
              <a:t>PRESENTERS ARE OFTEN MORE RECEPTIVE TO FEEDBACK WHEN STARTING WITH WARM FEEDBACK</a:t>
            </a:r>
          </a:p>
        </p:txBody>
      </p:sp>
      <p:pic>
        <p:nvPicPr>
          <p:cNvPr id="6" name="Content Placeholder 5" descr="Liderar haciendo un buen uso del feedback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53200" y="195350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185942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USING THIS IDEA BECAUSE…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5088714" cy="3774385"/>
          </a:xfrm>
        </p:spPr>
        <p:txBody>
          <a:bodyPr>
            <a:normAutofit/>
          </a:bodyPr>
          <a:lstStyle/>
          <a:p>
            <a:r>
              <a:rPr lang="en-US" dirty="0"/>
              <a:t>“Borrowing” another group’s idea</a:t>
            </a:r>
          </a:p>
          <a:p>
            <a:r>
              <a:rPr lang="en-US" dirty="0"/>
              <a:t>Gives credit and recognition to presenters</a:t>
            </a:r>
          </a:p>
          <a:p>
            <a:r>
              <a:rPr lang="en-US" dirty="0"/>
              <a:t>Explains </a:t>
            </a:r>
            <a:r>
              <a:rPr lang="en-US" dirty="0">
                <a:solidFill>
                  <a:srgbClr val="00B050"/>
                </a:solidFill>
              </a:rPr>
              <a:t>why</a:t>
            </a:r>
            <a:r>
              <a:rPr lang="en-US" dirty="0"/>
              <a:t> the idea is good</a:t>
            </a:r>
          </a:p>
        </p:txBody>
      </p:sp>
      <p:pic>
        <p:nvPicPr>
          <p:cNvPr id="6" name="Content Placeholder 5" descr="external image feedback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29892" y="206375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124355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EXPERIENCE…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5088714" cy="3774385"/>
          </a:xfrm>
        </p:spPr>
        <p:txBody>
          <a:bodyPr>
            <a:normAutofit/>
          </a:bodyPr>
          <a:lstStyle/>
          <a:p>
            <a:r>
              <a:rPr lang="en-US" dirty="0"/>
              <a:t>GIVES PRACTICAL PERSPECTIVE TO IDEA</a:t>
            </a:r>
          </a:p>
        </p:txBody>
      </p:sp>
      <p:pic>
        <p:nvPicPr>
          <p:cNvPr id="6" name="Content Placeholder 5" descr="external image feedback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69176" y="1843940"/>
            <a:ext cx="3194024" cy="3531335"/>
          </a:xfrm>
        </p:spPr>
      </p:pic>
    </p:spTree>
    <p:extLst>
      <p:ext uri="{BB962C8B-B14F-4D97-AF65-F5344CB8AC3E}">
        <p14:creationId xmlns:p14="http://schemas.microsoft.com/office/powerpoint/2010/main" val="380543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THOUGHT ABOUT DOING…?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43940"/>
            <a:ext cx="5088714" cy="3530645"/>
          </a:xfrm>
        </p:spPr>
        <p:txBody>
          <a:bodyPr>
            <a:normAutofit/>
          </a:bodyPr>
          <a:lstStyle/>
          <a:p>
            <a:r>
              <a:rPr lang="en-US" dirty="0"/>
              <a:t>PUSHES PRESENTERS TO EXPAND THEIR EXPLANATION, IDEA, PRESENTATION</a:t>
            </a:r>
          </a:p>
        </p:txBody>
      </p:sp>
      <p:pic>
        <p:nvPicPr>
          <p:cNvPr id="6" name="Content Placeholder 5" descr="Diet Justice: Feedback Week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89022" y="2063750"/>
            <a:ext cx="2297106" cy="3311525"/>
          </a:xfrm>
        </p:spPr>
      </p:pic>
    </p:spTree>
    <p:extLst>
      <p:ext uri="{BB962C8B-B14F-4D97-AF65-F5344CB8AC3E}">
        <p14:creationId xmlns:p14="http://schemas.microsoft.com/office/powerpoint/2010/main" val="1164088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297</TotalTime>
  <Words>372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Main Event</vt:lpstr>
      <vt:lpstr>Student leadership board</vt:lpstr>
      <vt:lpstr>Meeting agenDa</vt:lpstr>
      <vt:lpstr>REFLECTION ACTIVITY</vt:lpstr>
      <vt:lpstr>Specific &amp; Descriptive feedback</vt:lpstr>
      <vt:lpstr>Clarifying questions</vt:lpstr>
      <vt:lpstr>Warm/cool feedback</vt:lpstr>
      <vt:lpstr>WE’RE USING THIS IDEA BECAUSE…</vt:lpstr>
      <vt:lpstr>IN OUR EXPERIENCE…</vt:lpstr>
      <vt:lpstr>HAVE YOU THOUGHT ABOUT DOING…?</vt:lpstr>
      <vt:lpstr>Now, it’s TIME TO GIVE OUR PEERS SOME FEEDBACK….</vt:lpstr>
      <vt:lpstr>reminder</vt:lpstr>
      <vt:lpstr>Co-facilitator</vt:lpstr>
      <vt:lpstr>ACTION ITEMS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planning workshop</dc:title>
  <dc:creator>CAUGHIE, BRIAN</dc:creator>
  <cp:lastModifiedBy>CAUGHIE, BRIAN</cp:lastModifiedBy>
  <cp:revision>28</cp:revision>
  <cp:lastPrinted>2017-01-19T13:50:01Z</cp:lastPrinted>
  <dcterms:created xsi:type="dcterms:W3CDTF">2015-12-11T18:59:08Z</dcterms:created>
  <dcterms:modified xsi:type="dcterms:W3CDTF">2017-01-19T14:01:49Z</dcterms:modified>
</cp:coreProperties>
</file>