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96" r:id="rId3"/>
    <p:sldId id="287" r:id="rId4"/>
    <p:sldId id="257" r:id="rId5"/>
    <p:sldId id="264" r:id="rId6"/>
    <p:sldId id="265" r:id="rId7"/>
    <p:sldId id="266" r:id="rId8"/>
    <p:sldId id="267" r:id="rId9"/>
    <p:sldId id="286" r:id="rId10"/>
    <p:sldId id="278" r:id="rId11"/>
    <p:sldId id="277" r:id="rId12"/>
    <p:sldId id="288" r:id="rId13"/>
    <p:sldId id="268" r:id="rId14"/>
    <p:sldId id="269" r:id="rId15"/>
    <p:sldId id="279" r:id="rId16"/>
    <p:sldId id="289" r:id="rId17"/>
    <p:sldId id="271" r:id="rId18"/>
    <p:sldId id="280" r:id="rId19"/>
    <p:sldId id="290" r:id="rId20"/>
    <p:sldId id="272" r:id="rId21"/>
    <p:sldId id="281" r:id="rId22"/>
    <p:sldId id="291" r:id="rId23"/>
    <p:sldId id="273" r:id="rId24"/>
    <p:sldId id="282" r:id="rId25"/>
    <p:sldId id="292" r:id="rId26"/>
    <p:sldId id="274" r:id="rId27"/>
    <p:sldId id="283" r:id="rId28"/>
    <p:sldId id="293" r:id="rId29"/>
    <p:sldId id="275" r:id="rId30"/>
    <p:sldId id="284" r:id="rId31"/>
    <p:sldId id="294" r:id="rId32"/>
    <p:sldId id="276" r:id="rId33"/>
    <p:sldId id="285" r:id="rId34"/>
    <p:sldId id="29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3333CC"/>
    <a:srgbClr val="FF0000"/>
    <a:srgbClr val="BBE0E3"/>
    <a:srgbClr val="993300"/>
    <a:srgbClr val="66CCFF"/>
    <a:srgbClr val="99C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72080" autoAdjust="0"/>
  </p:normalViewPr>
  <p:slideViewPr>
    <p:cSldViewPr>
      <p:cViewPr>
        <p:scale>
          <a:sx n="50" d="100"/>
          <a:sy n="50" d="100"/>
        </p:scale>
        <p:origin x="-1800" y="-13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25F53-CE1C-4883-A9C6-41FCDABA94B6}" type="slidenum">
              <a:rPr lang="en-US"/>
              <a:pPr>
                <a:defRPr/>
              </a:pPr>
              <a:t>‹#›</a:t>
            </a:fld>
            <a:endParaRPr lang="en-US"/>
          </a:p>
        </p:txBody>
      </p:sp>
    </p:spTree>
    <p:extLst>
      <p:ext uri="{BB962C8B-B14F-4D97-AF65-F5344CB8AC3E}">
        <p14:creationId xmlns:p14="http://schemas.microsoft.com/office/powerpoint/2010/main" val="50857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digital clock timers countdown</a:t>
            </a:r>
            <a:r>
              <a:rPr lang="en-GB" baseline="0" dirty="0" smtClean="0"/>
              <a:t> from either 2 minutes, 1 min 30secs or 1 minute. The timings of these cannot be easily changed, although the colour can be by simply selecting the entire ‘pile’ of shapes that makes them up, and then formatting the colours.</a:t>
            </a:r>
          </a:p>
          <a:p>
            <a:endParaRPr lang="en-GB" baseline="0" dirty="0" smtClean="0"/>
          </a:p>
          <a:p>
            <a:r>
              <a:rPr lang="en-GB" baseline="0" dirty="0" smtClean="0"/>
              <a:t>There is a bell timer at the end of the countdown, if this is not desired then enter the animation settings, and delete the animation that ends .wav from the animation listing.</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r>
              <a:rPr lang="en-GB" baseline="0" dirty="0" smtClean="0"/>
              <a:t>Note – it is possible to have multiple timers (possibly of different colours) on the same slide as each works independently of others.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6"/>
          <p:cNvPicPr>
            <a:picLocks noChangeAspect="1" noChangeArrowheads="1"/>
          </p:cNvPicPr>
          <p:nvPr/>
        </p:nvPicPr>
        <p:blipFill>
          <a:blip r:embed="rId2" cstate="print"/>
          <a:srcRect/>
          <a:stretch>
            <a:fillRect/>
          </a:stretch>
        </p:blipFill>
        <p:spPr bwMode="auto">
          <a:xfrm>
            <a:off x="2357438" y="260350"/>
            <a:ext cx="4427537" cy="1506538"/>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CD7CF0-759E-43D0-9589-17D0221A76D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5A317F97-0599-4843-BA38-1C311735D3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BC6BA1A7-210F-4954-A916-33A8DCDC85C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1009-6FA7-4F3A-A064-EA10456E7C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EB3C669E-EA38-41C0-A734-C315D8713E7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A887FDA6-4F08-4AB3-943B-97712DDAB89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9" name="Rectangle 6"/>
          <p:cNvSpPr>
            <a:spLocks noGrp="1" noChangeArrowheads="1"/>
          </p:cNvSpPr>
          <p:nvPr>
            <p:ph type="sldNum" sz="quarter" idx="12"/>
          </p:nvPr>
        </p:nvSpPr>
        <p:spPr>
          <a:ln/>
        </p:spPr>
        <p:txBody>
          <a:bodyPr/>
          <a:lstStyle>
            <a:lvl1pPr>
              <a:defRPr/>
            </a:lvl1pPr>
          </a:lstStyle>
          <a:p>
            <a:pPr>
              <a:defRPr/>
            </a:pPr>
            <a:fld id="{B5FEE664-D319-43EC-81B4-7B9C0B2B2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4F315-8253-4237-9307-B90D2CD0AF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46A6D-408F-40FF-802B-5387A1A2DE4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E66B6EF5-88D2-4297-B52E-EB1070697B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6F92DDC9-F6EC-4845-B8F7-0C9C7473A4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D2EA17-7462-43CB-893C-ED9F1E0218F4}" type="slidenum">
              <a:rPr lang="en-US"/>
              <a:pPr>
                <a:defRPr/>
              </a:pPr>
              <a:t>‹#›</a:t>
            </a:fld>
            <a:endParaRPr lang="en-US"/>
          </a:p>
        </p:txBody>
      </p:sp>
      <p:pic>
        <p:nvPicPr>
          <p:cNvPr id="1031" name="Picture 7" descr="A6"/>
          <p:cNvPicPr>
            <a:picLocks noChangeAspect="1" noChangeArrowheads="1"/>
          </p:cNvPicPr>
          <p:nvPr/>
        </p:nvPicPr>
        <p:blipFill>
          <a:blip r:embed="rId13" cstate="print"/>
          <a:srcRect/>
          <a:stretch>
            <a:fillRect/>
          </a:stretch>
        </p:blipFill>
        <p:spPr bwMode="auto">
          <a:xfrm>
            <a:off x="431800" y="5964238"/>
            <a:ext cx="2627313" cy="893762"/>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r="10448" b="-26142"/>
          <a:stretch>
            <a:fillRect/>
          </a:stretch>
        </p:blipFill>
        <p:spPr bwMode="auto">
          <a:xfrm>
            <a:off x="6588225" y="6237312"/>
            <a:ext cx="2160239"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4.wav"/><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audio" Target="../media/audio2.wav"/><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hyperlink" Target="http://www.a6training.co.uk/resources_powerpoint.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8820"/>
            <a:ext cx="7772400" cy="1470025"/>
          </a:xfrm>
        </p:spPr>
        <p:txBody>
          <a:bodyPr/>
          <a:lstStyle/>
          <a:p>
            <a:r>
              <a:rPr lang="en-GB" sz="4800" b="1" dirty="0" smtClean="0"/>
              <a:t>Countdown timers for PowerPoint</a:t>
            </a:r>
            <a:endParaRPr lang="en-GB" sz="4800" b="1" dirty="0"/>
          </a:p>
        </p:txBody>
      </p:sp>
      <p:sp>
        <p:nvSpPr>
          <p:cNvPr id="6" name="Subtitle 5"/>
          <p:cNvSpPr>
            <a:spLocks noGrp="1"/>
          </p:cNvSpPr>
          <p:nvPr>
            <p:ph type="subTitle" idx="1"/>
          </p:nvPr>
        </p:nvSpPr>
        <p:spPr>
          <a:xfrm>
            <a:off x="1371600" y="3564595"/>
            <a:ext cx="6400800" cy="910952"/>
          </a:xfrm>
        </p:spPr>
        <p:txBody>
          <a:bodyPr/>
          <a:lstStyle/>
          <a:p>
            <a:r>
              <a:rPr lang="en-GB" sz="3600" b="1" dirty="0" smtClean="0"/>
              <a:t>Produced by Dave Foord</a:t>
            </a:r>
            <a:endParaRPr lang="en-GB" sz="3600" b="1" dirty="0"/>
          </a:p>
        </p:txBody>
      </p:sp>
      <p:pic>
        <p:nvPicPr>
          <p:cNvPr id="1026" name="Picture 2"/>
          <p:cNvPicPr>
            <a:picLocks noChangeAspect="1" noChangeArrowheads="1"/>
          </p:cNvPicPr>
          <p:nvPr/>
        </p:nvPicPr>
        <p:blipFill>
          <a:blip r:embed="rId3" cstate="print"/>
          <a:srcRect/>
          <a:stretch>
            <a:fillRect/>
          </a:stretch>
        </p:blipFill>
        <p:spPr bwMode="auto">
          <a:xfrm>
            <a:off x="277250" y="4653136"/>
            <a:ext cx="8589500" cy="125005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childTnLst>
                          </p:cTn>
                        </p:par>
                        <p:par>
                          <p:cTn id="8" fill="hold">
                            <p:stCondLst>
                              <p:cond delay="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4037238" y="2564904"/>
            <a:ext cx="1069524" cy="369332"/>
          </a:xfrm>
          <a:prstGeom prst="rect">
            <a:avLst/>
          </a:prstGeom>
          <a:noFill/>
        </p:spPr>
        <p:txBody>
          <a:bodyPr wrap="none" rtlCol="0">
            <a:spAutoFit/>
          </a:bodyPr>
          <a:lstStyle/>
          <a:p>
            <a:pPr algn="ctr"/>
            <a:r>
              <a:rPr lang="en-GB" dirty="0" smtClean="0"/>
              <a:t>1 minute</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1"/>
                                        </p:tgtEl>
                                      </p:cBhvr>
                                    </p:animEffect>
                                    <p:set>
                                      <p:cBhvr>
                                        <p:cTn id="7" dur="1" fill="hold">
                                          <p:stCondLst>
                                            <p:cond delay="5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134654"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88960"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88017" y="1808820"/>
            <a:ext cx="1366080" cy="461665"/>
          </a:xfrm>
          <a:prstGeom prst="rect">
            <a:avLst/>
          </a:prstGeom>
          <a:noFill/>
        </p:spPr>
        <p:txBody>
          <a:bodyPr wrap="none" rtlCol="0">
            <a:spAutoFit/>
          </a:bodyPr>
          <a:lstStyle/>
          <a:p>
            <a:pPr algn="ctr"/>
            <a:r>
              <a:rPr lang="en-GB" sz="2400" dirty="0" smtClean="0"/>
              <a:t>1 minute</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
                                        <p:tgtEl>
                                          <p:spTgt spid="3"/>
                                        </p:tgtEl>
                                      </p:cBhvr>
                                    </p:animEffect>
                                  </p:childTnLst>
                                </p:cTn>
                              </p:par>
                            </p:childTnLst>
                          </p:cTn>
                        </p:par>
                        <p:par>
                          <p:cTn id="11" fill="hold">
                            <p:stCondLst>
                              <p:cond delay="6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
                                        <p:tgtEl>
                                          <p:spTgt spid="11"/>
                                        </p:tgtEl>
                                      </p:cBhvr>
                                    </p:animEffect>
                                  </p:childTnLst>
                                </p:cTn>
                              </p:par>
                            </p:childTnLst>
                          </p:cTn>
                        </p:par>
                        <p:par>
                          <p:cTn id="20" fill="hold">
                            <p:stCondLst>
                              <p:cond delay="6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
                                        <p:tgtEl>
                                          <p:spTgt spid="15"/>
                                        </p:tgtEl>
                                      </p:cBhvr>
                                    </p:animEffect>
                                  </p:childTnLst>
                                </p:cTn>
                              </p:par>
                            </p:childTnLst>
                          </p:cTn>
                        </p:par>
                        <p:par>
                          <p:cTn id="29" fill="hold">
                            <p:stCondLst>
                              <p:cond delay="6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MS910219404[1].wav">
            <a:hlinkClick r:id="" action="ppaction://media"/>
          </p:cNvPr>
          <p:cNvPicPr>
            <a:picLocks noRot="1" noChangeAspect="1"/>
          </p:cNvPicPr>
          <p:nvPr>
            <a:wavAudioFile r:embed="rId2" name="MS910219404[1].wav"/>
          </p:nvPr>
        </p:nvPicPr>
        <p:blipFill>
          <a:blip r:embed="rId6" cstate="print"/>
          <a:stretch>
            <a:fillRect/>
          </a:stretch>
        </p:blipFill>
        <p:spPr>
          <a:xfrm>
            <a:off x="7632340" y="3284984"/>
            <a:ext cx="244475" cy="244475"/>
          </a:xfrm>
          <a:prstGeom prst="rect">
            <a:avLst/>
          </a:prstGeom>
        </p:spPr>
      </p:pic>
      <p:pic>
        <p:nvPicPr>
          <p:cNvPr id="564" name="MS910219404[1].wav">
            <a:hlinkClick r:id="" action="ppaction://media"/>
          </p:cNvPr>
          <p:cNvPicPr>
            <a:picLocks noRot="1" noChangeAspect="1"/>
          </p:cNvPicPr>
          <p:nvPr>
            <a:wavAudioFile r:embed="rId2" name="MS910219404[1].wav"/>
          </p:nvPr>
        </p:nvPicPr>
        <p:blipFill>
          <a:blip r:embed="rId6" cstate="print"/>
          <a:stretch>
            <a:fillRect/>
          </a:stretch>
        </p:blipFill>
        <p:spPr>
          <a:xfrm>
            <a:off x="4535996" y="3284984"/>
            <a:ext cx="244475" cy="244475"/>
          </a:xfrm>
          <a:prstGeom prst="rect">
            <a:avLst/>
          </a:prstGeom>
        </p:spPr>
      </p:pic>
      <p:pic>
        <p:nvPicPr>
          <p:cNvPr id="563" name="MS910219404[1].wav">
            <a:hlinkClick r:id="" action="ppaction://media"/>
          </p:cNvPr>
          <p:cNvPicPr>
            <a:picLocks noRot="1" noChangeAspect="1"/>
          </p:cNvPicPr>
          <p:nvPr>
            <a:wavAudioFile r:embed="rId2" name="MS910219404[1].wav"/>
          </p:nvPr>
        </p:nvPicPr>
        <p:blipFill>
          <a:blip r:embed="rId6" cstate="print"/>
          <a:stretch>
            <a:fillRect/>
          </a:stretch>
        </p:blipFill>
        <p:spPr>
          <a:xfrm>
            <a:off x="1547664" y="3284984"/>
            <a:ext cx="244475" cy="244475"/>
          </a:xfrm>
          <a:prstGeom prst="rect">
            <a:avLst/>
          </a:prstGeom>
        </p:spPr>
      </p:pic>
      <p:sp>
        <p:nvSpPr>
          <p:cNvPr id="247" name="Title 246"/>
          <p:cNvSpPr>
            <a:spLocks noGrp="1"/>
          </p:cNvSpPr>
          <p:nvPr>
            <p:ph type="title"/>
          </p:nvPr>
        </p:nvSpPr>
        <p:spPr/>
        <p:txBody>
          <a:bodyPr/>
          <a:lstStyle/>
          <a:p>
            <a:r>
              <a:rPr lang="en-GB" dirty="0" smtClean="0"/>
              <a:t>Digital clock timers</a:t>
            </a:r>
            <a:endParaRPr lang="en-GB" dirty="0"/>
          </a:p>
        </p:txBody>
      </p:sp>
      <p:sp>
        <p:nvSpPr>
          <p:cNvPr id="248" name="Rectangle 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249" name="Rectangle 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250" name="Rectangle 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251" name="Rectangle 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252" name="Rectangle 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253" name="Rectangle 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254" name="Rectangle 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255" name="Rectangle 1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256" name="Rectangle 1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257" name="Rectangle 1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258" name="Rectangle 1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259" name="Rectangle 1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260" name="Rectangle 1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261" name="Rectangle 1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262" name="Rectangle 1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63" name="Rectangle 1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64" name="Rectangle 1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65" name="Rectangle 2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66" name="Rectangle 2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67" name="Rectangle 2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68" name="Rectangle 2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9" name="Rectangle 2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0" name="Rectangle 2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71" name="Rectangle 2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72" name="Rectangle 2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273" name="Rectangle 2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274" name="Rectangle 2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275" name="Rectangle 3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276" name="Rectangle 3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277" name="Rectangle 3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278" name="Rectangle 3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79" name="Rectangle 3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280" name="Rectangle 3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281" name="Rectangle 3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282" name="Rectangle 3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283" name="Rectangle 3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284" name="Rectangle 3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285" name="Rectangle 4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286" name="Rectangle 4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287" name="Rectangle 4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288" name="Rectangle 4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89" name="Rectangle 4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90" name="Rectangle 4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91" name="Rectangle 4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92" name="Rectangle 4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93" name="Rectangle 4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94" name="Rectangle 4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95" name="Rectangle 5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96" name="Rectangle 5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97" name="Rectangle 5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98" name="Rectangle 5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99" name="Rectangle 5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300" name="Rectangle 5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301" name="Rectangle 5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302" name="Rectangle 5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303" name="Rectangle 5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304" name="Rectangle 5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305" name="Rectangle 6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306" name="Rectangle 6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307" name="Rectangle 6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308" name="Rectangle 6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09" name="Rectangle 6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10" name="Rectangle 6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11" name="Rectangle 6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12" name="Rectangle 6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13" name="Rectangle 6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14" name="Rectangle 6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15" name="Rectangle 7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16" name="Rectangle 7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17" name="Rectangle 7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18" name="Rectangle 7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19" name="Rectangle 7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20" name="Rectangle 7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21" name="Rectangle 7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22" name="Rectangle 7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23" name="Rectangle 7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24" name="Rectangle 7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25" name="Rectangle 8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26" name="Rectangle 8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27" name="Rectangle 8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28" name="Rectangle 8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29" name="Rectangle 8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30" name="Rectangle 8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1" name="Rectangle 8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32" name="Rectangle 8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33" name="Rectangle 8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34" name="Rectangle 8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35" name="Rectangle 9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36" name="Rectangle 9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37" name="Rectangle 9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338" name="Rectangle 9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339" name="Rectangle 9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340" name="Rectangle 9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341" name="Rectangle 9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342" name="Rectangle 9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343" name="Rectangle 9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344" name="Rectangle 9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345" name="Rectangle 10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346" name="Rectangle 10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347" name="Rectangle 10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348" name="Rectangle 10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349" name="Rectangle 10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350" name="Rectangle 10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351" name="Rectangle 10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352" name="Rectangle 10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353" name="Rectangle 10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354" name="Rectangle 10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355" name="Rectangle 11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356" name="Rectangle 11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357" name="Rectangle 11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358" name="Rectangle 11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359" name="Rectangle 11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360" name="Rectangle 11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361" name="Rectangle 11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362" name="Rectangle 11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363" name="Rectangle 11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364" name="Rectangle 11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365" name="Rectangle 12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366" name="Rectangle 12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367" name="Rectangle 12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368"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369"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2:00</a:t>
            </a:r>
            <a:endParaRPr lang="en-GB" sz="6600" dirty="0"/>
          </a:p>
        </p:txBody>
      </p:sp>
      <p:sp>
        <p:nvSpPr>
          <p:cNvPr id="370" name="Rectangle 63"/>
          <p:cNvSpPr>
            <a:spLocks noChangeArrowheads="1"/>
          </p:cNvSpPr>
          <p:nvPr/>
        </p:nvSpPr>
        <p:spPr bwMode="auto">
          <a:xfrm>
            <a:off x="6263878"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71" name="Rectangle 6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72" name="Rectangle 6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73" name="Rectangle 6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74" name="Rectangle 6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75" name="Rectangle 6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76" name="Rectangle 6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77" name="Rectangle 7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78" name="Rectangle 7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79" name="Rectangle 7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80" name="Rectangle 7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81" name="Rectangle 7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82" name="Rectangle 7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83" name="Rectangle 7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84" name="Rectangle 7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85" name="Rectangle 7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86" name="Rectangle 7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87" name="Rectangle 8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88" name="Rectangle 8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89" name="Rectangle 8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90" name="Rectangle 8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91" name="Rectangle 8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92" name="Rectangle 8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93" name="Rectangle 8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94" name="Rectangle 8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95" name="Rectangle 8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96" name="Rectangle 8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97" name="Rectangle 9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98" name="Rectangle 9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9" name="Rectangle 9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0" name="Rectangle 9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01" name="Rectangle 9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02" name="Rectangle 9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03" name="Rectangle 9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04" name="Rectangle 9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05" name="Rectangle 9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06" name="Rectangle 9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07" name="Rectangle 10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08" name="Rectangle 10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09" name="Rectangle 10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410" name="Rectangle 10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411" name="Rectangle 10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412" name="Rectangle 10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413" name="Rectangle 10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414" name="Rectangle 10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415" name="Rectangle 10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416" name="Rectangle 10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417" name="Rectangle 11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418" name="Rectangle 11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419" name="Rectangle 11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420" name="Rectangle 11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421" name="Rectangle 11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422" name="Rectangle 11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423" name="Rectangle 11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424" name="Rectangle 11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425" name="Rectangle 11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426" name="Rectangle 11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427" name="Rectangle 12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428" name="Rectangle 12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429" name="Rectangle 12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430" name="Rectangle 12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431" name="Rectangle 43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1:00</a:t>
            </a:r>
            <a:endParaRPr lang="en-GB" sz="6600" dirty="0"/>
          </a:p>
        </p:txBody>
      </p:sp>
      <p:sp>
        <p:nvSpPr>
          <p:cNvPr id="464" name="Rectangle 3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465" name="Rectangle 3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466" name="Rectangle 3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467" name="Rectangle 3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468" name="Rectangle 3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69" name="Rectangle 3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70" name="Rectangle 3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71" name="Rectangle 4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72" name="Rectangle 4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73" name="Rectangle 4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74" name="Rectangle 4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75" name="Rectangle 4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6" name="Rectangle 4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77" name="Rectangle 4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78" name="Rectangle 4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479" name="Rectangle 4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480" name="Rectangle 4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481" name="Rectangle 5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482" name="Rectangle 5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483" name="Rectangle 5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484" name="Rectangle 5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485" name="Rectangle 5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486" name="Rectangle 5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487" name="Rectangle 5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488" name="Rectangle 5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489" name="Rectangle 5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490" name="Rectangle 5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491" name="Rectangle 6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492" name="Rectangle 6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493" name="Rectangle 6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494" name="Rectangle 6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495" name="Rectangle 6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496" name="Rectangle 6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497" name="Rectangle 6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498" name="Rectangle 6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499" name="Rectangle 6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500" name="Rectangle 6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501" name="Rectangle 7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502" name="Rectangle 7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503" name="Rectangle 7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504" name="Rectangle 7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505" name="Rectangle 7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506" name="Rectangle 7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507" name="Rectangle 7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508" name="Rectangle 7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509" name="Rectangle 7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510" name="Rectangle 7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511" name="Rectangle 8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512" name="Rectangle 8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513" name="Rectangle 8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514" name="Rectangle 8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515" name="Rectangle 8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516" name="Rectangle 8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517" name="Rectangle 8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518" name="Rectangle 8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519" name="Rectangle 8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520" name="Rectangle 8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521" name="Rectangle 9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522" name="Rectangle 9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523" name="Rectangle 9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524" name="Rectangle 9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525" name="Rectangle 9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526" name="Rectangle 9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527" name="Rectangle 9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528" name="Rectangle 9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529" name="Rectangle 9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530" name="Rectangle 9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531" name="Rectangle 10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532" name="Rectangle 10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533" name="Rectangle 10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34" name="Rectangle 10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35" name="Rectangle 10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36" name="Rectangle 10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7" name="Rectangle 10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38" name="Rectangle 10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39" name="Rectangle 10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40" name="Rectangle 10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41" name="Rectangle 11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42" name="Rectangle 11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43" name="Rectangle 11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544" name="Rectangle 11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545" name="Rectangle 11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546" name="Rectangle 11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547" name="Rectangle 11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548" name="Rectangle 11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549" name="Rectangle 11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550" name="Rectangle 11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551" name="Rectangle 12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552" name="Rectangle 12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553" name="Rectangle 12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554"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555"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1:30</a:t>
            </a:r>
            <a:endParaRPr lang="en-GB" sz="66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4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5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51"/>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52"/>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53"/>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54"/>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55"/>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56"/>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57"/>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58"/>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59"/>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60"/>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61"/>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62"/>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63"/>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64"/>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6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6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67"/>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68"/>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9"/>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0"/>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71"/>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72"/>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73"/>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74"/>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75"/>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76"/>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77"/>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78"/>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79"/>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80"/>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81"/>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82"/>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83"/>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84"/>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285"/>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286"/>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287"/>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288"/>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289"/>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290"/>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291"/>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292"/>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293"/>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294"/>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295"/>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296"/>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297"/>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298"/>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299"/>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00"/>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01"/>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02"/>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03"/>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04"/>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05"/>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06"/>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07"/>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08"/>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09"/>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10"/>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11"/>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12"/>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13"/>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14"/>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15"/>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16"/>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17"/>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18"/>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19"/>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20"/>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21"/>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22"/>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23"/>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24"/>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25"/>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26"/>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27"/>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28"/>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29"/>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30"/>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31"/>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32"/>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33"/>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34"/>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35"/>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36"/>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37"/>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38"/>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39"/>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40"/>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41"/>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42"/>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43"/>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44"/>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45"/>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46"/>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47"/>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48"/>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49"/>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50"/>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51"/>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52"/>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53"/>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54"/>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55"/>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56"/>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57"/>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58"/>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59"/>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60"/>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61"/>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62"/>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63"/>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64"/>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65"/>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66"/>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67"/>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68"/>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5"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563"/>
                                        </p:tgtEl>
                                      </p:cBhvr>
                                    </p:cmd>
                                  </p:childTnLst>
                                </p:cTn>
                              </p:par>
                            </p:childTnLst>
                          </p:cTn>
                        </p:par>
                      </p:childTnLst>
                    </p:cTn>
                  </p:par>
                </p:childTnLst>
              </p:cTn>
              <p:nextCondLst>
                <p:cond evt="onClick" delay="0">
                  <p:tgtEl>
                    <p:spTgt spid="369"/>
                  </p:tgtEl>
                </p:cond>
              </p:nextCondLst>
            </p:seq>
            <p:seq concurrent="1" nextAc="seek">
              <p:cTn id="371" restart="whenNotActive" fill="hold" evtFilter="cancelBubble" nodeType="interactiveSeq">
                <p:stCondLst>
                  <p:cond evt="onClick" delay="0">
                    <p:tgtEl>
                      <p:spTgt spid="431"/>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431"/>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370"/>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371"/>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372"/>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373"/>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374"/>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375"/>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376"/>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377"/>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378"/>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379"/>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380"/>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381"/>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382"/>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383"/>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384"/>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385"/>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386"/>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387"/>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388"/>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389"/>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390"/>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391"/>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392"/>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393"/>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394"/>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395"/>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396"/>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397"/>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398"/>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399"/>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400"/>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401"/>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402"/>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403"/>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404"/>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405"/>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406"/>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407"/>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408"/>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409"/>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410"/>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411"/>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412"/>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413"/>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414"/>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415"/>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416"/>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417"/>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418"/>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419"/>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420"/>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421"/>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422"/>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423"/>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424"/>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425"/>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426"/>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427"/>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428"/>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429"/>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430"/>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5" name="laser.wav"/>
                                        </p:tgtEl>
                                      </p:cMediaNode>
                                    </p:audio>
                                  </p:subTnLst>
                                </p:cTn>
                              </p:par>
                              <p:par>
                                <p:cTn id="558" presetID="1" presetClass="mediacall" presetSubtype="0" fill="hold" nodeType="withEffect">
                                  <p:stCondLst>
                                    <p:cond delay="0"/>
                                  </p:stCondLst>
                                  <p:childTnLst>
                                    <p:cmd type="call" cmd="playFrom(0.0)">
                                      <p:cBhvr>
                                        <p:cTn id="559" dur="9428" fill="hold"/>
                                        <p:tgtEl>
                                          <p:spTgt spid="564"/>
                                        </p:tgtEl>
                                      </p:cBhvr>
                                    </p:cmd>
                                  </p:childTnLst>
                                </p:cTn>
                              </p:par>
                            </p:childTnLst>
                          </p:cTn>
                        </p:par>
                      </p:childTnLst>
                    </p:cTn>
                  </p:par>
                </p:childTnLst>
              </p:cTn>
              <p:nextCondLst>
                <p:cond evt="onClick" delay="0">
                  <p:tgtEl>
                    <p:spTgt spid="431"/>
                  </p:tgtEl>
                </p:cond>
              </p:nextCondLst>
            </p:seq>
            <p:seq concurrent="1" nextAc="seek">
              <p:cTn id="560" restart="whenNotActive" fill="hold" evtFilter="cancelBubble" nodeType="interactiveSeq">
                <p:stCondLst>
                  <p:cond evt="onClick" delay="0">
                    <p:tgtEl>
                      <p:spTgt spid="555"/>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555"/>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464"/>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465"/>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466"/>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467"/>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468"/>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469"/>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470"/>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471"/>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472"/>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473"/>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474"/>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475"/>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476"/>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477"/>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478"/>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479"/>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480"/>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481"/>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482"/>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483"/>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484"/>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485"/>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486"/>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487"/>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488"/>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489"/>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490"/>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491"/>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492"/>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493"/>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494"/>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495"/>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496"/>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497"/>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498"/>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499"/>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500"/>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501"/>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502"/>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503"/>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504"/>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505"/>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506"/>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507"/>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508"/>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509"/>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510"/>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511"/>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512"/>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513"/>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514"/>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515"/>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516"/>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517"/>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518"/>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519"/>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520"/>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521"/>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522"/>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523"/>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524"/>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525"/>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526"/>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527"/>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528"/>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529"/>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530"/>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531"/>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532"/>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533"/>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534"/>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535"/>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536"/>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537"/>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538"/>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539"/>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540"/>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541"/>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542"/>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543"/>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544"/>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545"/>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546"/>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547"/>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548"/>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549"/>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550"/>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551"/>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552"/>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553"/>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554"/>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5" name="laser.wav"/>
                                        </p:tgtEl>
                                      </p:cMediaNode>
                                    </p:audio>
                                  </p:subTnLst>
                                </p:cTn>
                              </p:par>
                              <p:par>
                                <p:cTn id="837" presetID="1" presetClass="mediacall" presetSubtype="0" fill="hold" nodeType="withEffect">
                                  <p:stCondLst>
                                    <p:cond delay="0"/>
                                  </p:stCondLst>
                                  <p:childTnLst>
                                    <p:cmd type="call" cmd="playFrom(0.0)">
                                      <p:cBhvr>
                                        <p:cTn id="838" dur="9428" fill="hold"/>
                                        <p:tgtEl>
                                          <p:spTgt spid="565"/>
                                        </p:tgtEl>
                                      </p:cBhvr>
                                    </p:cmd>
                                  </p:childTnLst>
                                </p:cTn>
                              </p:par>
                            </p:childTnLst>
                          </p:cTn>
                        </p:par>
                      </p:childTnLst>
                    </p:cTn>
                  </p:par>
                </p:childTnLst>
              </p:cTn>
              <p:nextCondLst>
                <p:cond evt="onClick" delay="0">
                  <p:tgtEl>
                    <p:spTgt spid="555"/>
                  </p:tgtEl>
                </p:cond>
              </p:nextCondLst>
            </p:seq>
            <p:audi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563"/>
                </p:tgtEl>
              </p:cMediaNode>
            </p:audio>
            <p:audi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564"/>
                </p:tgtEl>
              </p:cMediaNode>
            </p:audio>
            <p:audi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565"/>
                </p:tgtEl>
              </p:cMediaNode>
            </p:audio>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
                                        <p:tgtEl>
                                          <p:spTgt spid="4"/>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0" cy="369332"/>
          </a:xfrm>
          <a:prstGeom prst="rect">
            <a:avLst/>
          </a:prstGeom>
          <a:noFill/>
        </p:spPr>
        <p:txBody>
          <a:bodyPr wrap="none" rtlCol="0">
            <a:spAutoFit/>
          </a:bodyPr>
          <a:lstStyle/>
          <a:p>
            <a:pPr algn="ctr"/>
            <a:r>
              <a:rPr lang="en-GB" dirty="0" smtClean="0"/>
              <a:t>2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1"/>
                                        </p:tgtEl>
                                      </p:cBhvr>
                                    </p:animEffect>
                                    <p:set>
                                      <p:cBhvr>
                                        <p:cTn id="7" dur="1" fill="hold">
                                          <p:stCondLst>
                                            <p:cond delay="11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2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
                                        <p:tgtEl>
                                          <p:spTgt spid="3"/>
                                        </p:tgtEl>
                                      </p:cBhvr>
                                    </p:animEffect>
                                  </p:childTnLst>
                                </p:cTn>
                              </p:par>
                            </p:childTnLst>
                          </p:cTn>
                        </p:par>
                        <p:par>
                          <p:cTn id="11" fill="hold">
                            <p:stCondLst>
                              <p:cond delay="12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
                                        <p:tgtEl>
                                          <p:spTgt spid="11"/>
                                        </p:tgtEl>
                                      </p:cBhvr>
                                    </p:animEffect>
                                  </p:childTnLst>
                                </p:cTn>
                              </p:par>
                            </p:childTnLst>
                          </p:cTn>
                        </p:par>
                        <p:par>
                          <p:cTn id="20" fill="hold">
                            <p:stCondLst>
                              <p:cond delay="12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
                                        <p:tgtEl>
                                          <p:spTgt spid="15"/>
                                        </p:tgtEl>
                                      </p:cBhvr>
                                    </p:animEffect>
                                  </p:childTnLst>
                                </p:cTn>
                              </p:par>
                            </p:childTnLst>
                          </p:cTn>
                        </p:par>
                        <p:par>
                          <p:cTn id="29" fill="hold">
                            <p:stCondLst>
                              <p:cond delay="12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3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80000"/>
                                        <p:tgtEl>
                                          <p:spTgt spid="4"/>
                                        </p:tgtEl>
                                      </p:cBhvr>
                                    </p:animEffect>
                                  </p:childTnLst>
                                </p:cTn>
                              </p:par>
                            </p:childTnLst>
                          </p:cTn>
                        </p:par>
                        <p:par>
                          <p:cTn id="8" fill="hold">
                            <p:stCondLst>
                              <p:cond delay="18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3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80000"/>
                                        <p:tgtEl>
                                          <p:spTgt spid="11"/>
                                        </p:tgtEl>
                                      </p:cBhvr>
                                    </p:animEffect>
                                    <p:set>
                                      <p:cBhvr>
                                        <p:cTn id="7" dur="1" fill="hold">
                                          <p:stCondLst>
                                            <p:cond delay="17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8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8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3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80000"/>
                                        <p:tgtEl>
                                          <p:spTgt spid="3"/>
                                        </p:tgtEl>
                                      </p:cBhvr>
                                    </p:animEffect>
                                  </p:childTnLst>
                                </p:cTn>
                              </p:par>
                            </p:childTnLst>
                          </p:cTn>
                        </p:par>
                        <p:par>
                          <p:cTn id="11" fill="hold">
                            <p:stCondLst>
                              <p:cond delay="18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80000"/>
                                        <p:tgtEl>
                                          <p:spTgt spid="11"/>
                                        </p:tgtEl>
                                      </p:cBhvr>
                                    </p:animEffect>
                                  </p:childTnLst>
                                </p:cTn>
                              </p:par>
                            </p:childTnLst>
                          </p:cTn>
                        </p:par>
                        <p:par>
                          <p:cTn id="20" fill="hold">
                            <p:stCondLst>
                              <p:cond delay="18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80000"/>
                                        <p:tgtEl>
                                          <p:spTgt spid="15"/>
                                        </p:tgtEl>
                                      </p:cBhvr>
                                    </p:animEffect>
                                  </p:childTnLst>
                                </p:cTn>
                              </p:par>
                            </p:childTnLst>
                          </p:cTn>
                        </p:par>
                        <p:par>
                          <p:cTn id="29" fill="hold">
                            <p:stCondLst>
                              <p:cond delay="18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of use</a:t>
            </a:r>
            <a:endParaRPr lang="en-GB" dirty="0"/>
          </a:p>
        </p:txBody>
      </p:sp>
      <p:sp>
        <p:nvSpPr>
          <p:cNvPr id="3" name="Content Placeholder 2"/>
          <p:cNvSpPr>
            <a:spLocks noGrp="1"/>
          </p:cNvSpPr>
          <p:nvPr>
            <p:ph idx="1"/>
          </p:nvPr>
        </p:nvSpPr>
        <p:spPr/>
        <p:txBody>
          <a:bodyPr/>
          <a:lstStyle/>
          <a:p>
            <a:r>
              <a:rPr lang="en-GB" sz="2400" dirty="0" smtClean="0"/>
              <a:t>These timers are free for anyone to use within education or not for profit organisations.</a:t>
            </a:r>
          </a:p>
          <a:p>
            <a:r>
              <a:rPr lang="en-GB" sz="2400" dirty="0" smtClean="0"/>
              <a:t>You are entitled to download this presentation and add to your own internal system (e.g. VLE) to distribute to others.</a:t>
            </a:r>
          </a:p>
          <a:p>
            <a:r>
              <a:rPr lang="en-GB" sz="2400" dirty="0" smtClean="0"/>
              <a:t>You </a:t>
            </a:r>
            <a:r>
              <a:rPr lang="en-GB" sz="2400" b="1" dirty="0" smtClean="0"/>
              <a:t>do not need</a:t>
            </a:r>
            <a:r>
              <a:rPr lang="en-GB" sz="2400" dirty="0" smtClean="0"/>
              <a:t> to attribute the source, within the presentations where these timers are used.</a:t>
            </a:r>
          </a:p>
          <a:p>
            <a:r>
              <a:rPr lang="en-GB" sz="2400" dirty="0" smtClean="0"/>
              <a:t>You are not allowed to re-package this presentation (e.g. Remove the A6 Training and Consultancy Ltd logo, or ownership information, without permission from the owner.</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4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40000"/>
                                        <p:tgtEl>
                                          <p:spTgt spid="4"/>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4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11"/>
                                        </p:tgtEl>
                                      </p:cBhvr>
                                    </p:animEffect>
                                    <p:set>
                                      <p:cBhvr>
                                        <p:cTn id="7" dur="1" fill="hold">
                                          <p:stCondLst>
                                            <p:cond delay="23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4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4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40000"/>
                                        <p:tgtEl>
                                          <p:spTgt spid="3"/>
                                        </p:tgtEl>
                                      </p:cBhvr>
                                    </p:animEffect>
                                  </p:childTnLst>
                                </p:cTn>
                              </p:par>
                            </p:childTnLst>
                          </p:cTn>
                        </p:par>
                        <p:par>
                          <p:cTn id="11" fill="hold">
                            <p:stCondLst>
                              <p:cond delay="24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40000"/>
                                        <p:tgtEl>
                                          <p:spTgt spid="11"/>
                                        </p:tgtEl>
                                      </p:cBhvr>
                                    </p:animEffect>
                                  </p:childTnLst>
                                </p:cTn>
                              </p:par>
                            </p:childTnLst>
                          </p:cTn>
                        </p:par>
                        <p:par>
                          <p:cTn id="20" fill="hold">
                            <p:stCondLst>
                              <p:cond delay="24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40000"/>
                                        <p:tgtEl>
                                          <p:spTgt spid="15"/>
                                        </p:tgtEl>
                                      </p:cBhvr>
                                    </p:animEffect>
                                  </p:childTnLst>
                                </p:cTn>
                              </p:par>
                            </p:childTnLst>
                          </p:cTn>
                        </p:par>
                        <p:par>
                          <p:cTn id="29" fill="hold">
                            <p:stCondLst>
                              <p:cond delay="24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11"/>
                                        </p:tgtEl>
                                      </p:cBhvr>
                                    </p:animEffect>
                                    <p:set>
                                      <p:cBhvr>
                                        <p:cTn id="7" dur="1" fill="hold">
                                          <p:stCondLst>
                                            <p:cond delay="2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3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5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0"/>
                                        <p:tgtEl>
                                          <p:spTgt spid="4"/>
                                        </p:tgtEl>
                                      </p:cBhvr>
                                    </p:animEffect>
                                  </p:childTnLst>
                                </p:cTn>
                              </p:par>
                            </p:childTnLst>
                          </p:cTn>
                        </p:par>
                        <p:par>
                          <p:cTn id="8" fill="hold">
                            <p:stCondLst>
                              <p:cond delay="6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10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0"/>
                                        <p:tgtEl>
                                          <p:spTgt spid="3"/>
                                        </p:tgtEl>
                                      </p:cBhvr>
                                    </p:animEffect>
                                  </p:childTnLst>
                                </p:cTn>
                              </p:par>
                            </p:childTnLst>
                          </p:cTn>
                        </p:par>
                        <p:par>
                          <p:cTn id="11" fill="hold">
                            <p:stCondLst>
                              <p:cond delay="6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0"/>
                                        <p:tgtEl>
                                          <p:spTgt spid="11"/>
                                        </p:tgtEl>
                                      </p:cBhvr>
                                    </p:animEffect>
                                  </p:childTnLst>
                                </p:cTn>
                              </p:par>
                            </p:childTnLst>
                          </p:cTn>
                        </p:par>
                        <p:par>
                          <p:cTn id="20" fill="hold">
                            <p:stCondLst>
                              <p:cond delay="6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0"/>
                                        <p:tgtEl>
                                          <p:spTgt spid="15"/>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000"/>
                                        <p:tgtEl>
                                          <p:spTgt spid="4"/>
                                        </p:tgtEl>
                                      </p:cBhvr>
                                    </p:animEffect>
                                  </p:childTnLst>
                                </p:cTn>
                              </p:par>
                            </p:childTnLst>
                          </p:cTn>
                        </p:par>
                        <p:par>
                          <p:cTn id="8" fill="hold">
                            <p:stCondLst>
                              <p:cond delay="9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Countdown Timers</a:t>
            </a:r>
            <a:endParaRPr lang="en-US"/>
          </a:p>
        </p:txBody>
      </p:sp>
      <p:sp>
        <p:nvSpPr>
          <p:cNvPr id="7171" name="Rectangle 3"/>
          <p:cNvSpPr>
            <a:spLocks noGrp="1" noChangeArrowheads="1"/>
          </p:cNvSpPr>
          <p:nvPr>
            <p:ph type="body" idx="1"/>
          </p:nvPr>
        </p:nvSpPr>
        <p:spPr/>
        <p:txBody>
          <a:bodyPr/>
          <a:lstStyle/>
          <a:p>
            <a:pPr>
              <a:lnSpc>
                <a:spcPct val="80000"/>
              </a:lnSpc>
            </a:pPr>
            <a:r>
              <a:rPr lang="en-GB" sz="1400" dirty="0"/>
              <a:t>The following slides contain a series of ‘timers’ that can be used in </a:t>
            </a:r>
            <a:r>
              <a:rPr lang="en-GB" sz="1400" dirty="0" smtClean="0"/>
              <a:t>PowerPoint</a:t>
            </a:r>
            <a:endParaRPr lang="en-GB" sz="1400" dirty="0"/>
          </a:p>
          <a:p>
            <a:pPr>
              <a:lnSpc>
                <a:spcPct val="80000"/>
              </a:lnSpc>
            </a:pPr>
            <a:r>
              <a:rPr lang="en-GB" sz="1400" dirty="0" smtClean="0"/>
              <a:t>The </a:t>
            </a:r>
            <a:r>
              <a:rPr lang="en-GB" sz="1400" dirty="0"/>
              <a:t>idea behind this, is one way to make a PowerPoint presentation to a large audience, slightly more interactive, is to set the students a question, activity, calculation etc.  If appropriate a timer can be introduced, to ‘time’ how long is available for them to complete the activity.</a:t>
            </a:r>
          </a:p>
          <a:p>
            <a:pPr>
              <a:lnSpc>
                <a:spcPct val="80000"/>
              </a:lnSpc>
            </a:pPr>
            <a:r>
              <a:rPr lang="en-GB" sz="1400" dirty="0"/>
              <a:t>There are timers for </a:t>
            </a:r>
            <a:r>
              <a:rPr lang="en-GB" sz="1400" dirty="0" smtClean="0"/>
              <a:t>various different  time increments between </a:t>
            </a:r>
            <a:r>
              <a:rPr lang="en-GB" sz="1400" dirty="0"/>
              <a:t>10 </a:t>
            </a:r>
            <a:r>
              <a:rPr lang="en-GB" sz="1400" dirty="0" smtClean="0"/>
              <a:t>seconds and </a:t>
            </a:r>
            <a:r>
              <a:rPr lang="en-GB" sz="1400" dirty="0"/>
              <a:t>20 minutes.</a:t>
            </a:r>
          </a:p>
          <a:p>
            <a:pPr>
              <a:lnSpc>
                <a:spcPct val="80000"/>
              </a:lnSpc>
            </a:pPr>
            <a:r>
              <a:rPr lang="en-GB" sz="1400" dirty="0"/>
              <a:t>To use a timer, all you need to do is enter the editing mode of PowerPoint - copy desired timer into your presentation, each timer is made up of many components, so when copying – you need to use the mouse to select all the components to do this – click and hold the mouse, top left of the timer, then whilst holding mouse button down, drag the mouse to bottom right of timer and release – everything within the region should be selected. You can now ‘copy’ – </a:t>
            </a:r>
            <a:r>
              <a:rPr lang="en-GB" sz="1400" dirty="0" smtClean="0"/>
              <a:t> then go </a:t>
            </a:r>
            <a:r>
              <a:rPr lang="en-GB" sz="1400" dirty="0"/>
              <a:t>into your presentation and paste.  </a:t>
            </a:r>
          </a:p>
          <a:p>
            <a:pPr>
              <a:lnSpc>
                <a:spcPct val="80000"/>
              </a:lnSpc>
            </a:pPr>
            <a:r>
              <a:rPr lang="en-GB" sz="1400" dirty="0"/>
              <a:t>Timers can be resized, or formatted – just make sure you highlight all of the items at the same time (by using same method as above).</a:t>
            </a:r>
          </a:p>
          <a:p>
            <a:pPr>
              <a:lnSpc>
                <a:spcPct val="80000"/>
              </a:lnSpc>
            </a:pPr>
            <a:r>
              <a:rPr lang="en-GB" sz="1400" dirty="0" smtClean="0"/>
              <a:t>Most timers are set to start when they are clicked – the exception being the bar timers which start when you click anywhere on the slide. If you want timers to start automatically when the slide is viewed then this can be achieved by changing the animation settings to start automatically.</a:t>
            </a:r>
            <a:endParaRPr lang="en-GB" sz="1400" dirty="0"/>
          </a:p>
          <a:p>
            <a:pPr>
              <a:lnSpc>
                <a:spcPct val="80000"/>
              </a:lnSpc>
            </a:pPr>
            <a:r>
              <a:rPr lang="en-GB" sz="1400" dirty="0" smtClean="0"/>
              <a:t>Some timers have a sound effect - </a:t>
            </a:r>
            <a:r>
              <a:rPr lang="en-GB" sz="1400" dirty="0"/>
              <a:t>this could easily be removed or replaced with your own sound effect</a:t>
            </a:r>
            <a:r>
              <a:rPr lang="en-GB" sz="1400" dirty="0" smtClean="0"/>
              <a:t>.</a:t>
            </a:r>
          </a:p>
          <a:p>
            <a:pPr>
              <a:lnSpc>
                <a:spcPct val="80000"/>
              </a:lnSpc>
            </a:pPr>
            <a:r>
              <a:rPr lang="en-GB" sz="1400" dirty="0" smtClean="0"/>
              <a:t>Some timers can be altered to different time increments – see the how to videos (link below) for information.</a:t>
            </a:r>
          </a:p>
          <a:p>
            <a:pPr>
              <a:lnSpc>
                <a:spcPct val="80000"/>
              </a:lnSpc>
            </a:pPr>
            <a:r>
              <a:rPr lang="en-GB" sz="1400" dirty="0" smtClean="0"/>
              <a:t>Look at the notes area on each slide for information on the timers.</a:t>
            </a:r>
          </a:p>
          <a:p>
            <a:pPr>
              <a:lnSpc>
                <a:spcPct val="80000"/>
              </a:lnSpc>
            </a:pPr>
            <a:r>
              <a:rPr lang="en-GB" sz="1400" dirty="0" smtClean="0"/>
              <a:t>For how to guides on using the Countdown timers, visit </a:t>
            </a:r>
            <a:r>
              <a:rPr lang="en-GB" sz="1400" dirty="0" smtClean="0">
                <a:hlinkClick r:id="rId3"/>
              </a:rPr>
              <a:t>http://www.a6training.co.uk/resources_powerpoint.php</a:t>
            </a:r>
            <a:r>
              <a:rPr lang="en-GB" sz="1400" dirty="0" smtClean="0"/>
              <a:t> </a:t>
            </a:r>
            <a:endParaRPr lang="en-GB" sz="1400" dirty="0"/>
          </a:p>
          <a:p>
            <a:pPr>
              <a:lnSpc>
                <a:spcPct val="80000"/>
              </a:lnSpc>
            </a:pP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11"/>
                                        </p:tgtEl>
                                      </p:cBhvr>
                                    </p:animEffect>
                                    <p:set>
                                      <p:cBhvr>
                                        <p:cTn id="7" dur="1" fill="hold">
                                          <p:stCondLst>
                                            <p:cond delay="8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15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000"/>
                                        <p:tgtEl>
                                          <p:spTgt spid="3"/>
                                        </p:tgtEl>
                                      </p:cBhvr>
                                    </p:animEffect>
                                  </p:childTnLst>
                                </p:cTn>
                              </p:par>
                            </p:childTnLst>
                          </p:cTn>
                        </p:par>
                        <p:par>
                          <p:cTn id="11" fill="hold">
                            <p:stCondLst>
                              <p:cond delay="9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900000"/>
                                        <p:tgtEl>
                                          <p:spTgt spid="11"/>
                                        </p:tgtEl>
                                      </p:cBhvr>
                                    </p:animEffect>
                                  </p:childTnLst>
                                </p:cTn>
                              </p:par>
                            </p:childTnLst>
                          </p:cTn>
                        </p:par>
                        <p:par>
                          <p:cTn id="20" fill="hold">
                            <p:stCondLst>
                              <p:cond delay="9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900000"/>
                                        <p:tgtEl>
                                          <p:spTgt spid="15"/>
                                        </p:tgtEl>
                                      </p:cBhvr>
                                    </p:animEffect>
                                  </p:childTnLst>
                                </p:cTn>
                              </p:par>
                            </p:childTnLst>
                          </p:cTn>
                        </p:par>
                        <p:par>
                          <p:cTn id="29" fill="hold">
                            <p:stCondLst>
                              <p:cond delay="9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wavAudioFile r:embed="rId2" name="MS900388269[1].wav"/>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0"/>
                                        <p:tgtEl>
                                          <p:spTgt spid="4"/>
                                        </p:tgtEl>
                                      </p:cBhvr>
                                    </p:animEffect>
                                  </p:childTnLst>
                                </p:cTn>
                              </p:par>
                            </p:childTnLst>
                          </p:cTn>
                        </p:par>
                        <p:par>
                          <p:cTn id="8" fill="hold">
                            <p:stCondLst>
                              <p:cond delay="12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5"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2" y="2564904"/>
            <a:ext cx="1313180" cy="369332"/>
          </a:xfrm>
          <a:prstGeom prst="rect">
            <a:avLst/>
          </a:prstGeom>
          <a:noFill/>
        </p:spPr>
        <p:txBody>
          <a:bodyPr wrap="none" rtlCol="0">
            <a:spAutoFit/>
          </a:bodyPr>
          <a:lstStyle/>
          <a:p>
            <a:pPr algn="ctr"/>
            <a:r>
              <a:rPr lang="en-GB" dirty="0" smtClean="0"/>
              <a:t>20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11"/>
                                        </p:tgtEl>
                                      </p:cBhvr>
                                    </p:animEffect>
                                    <p:set>
                                      <p:cBhvr>
                                        <p:cTn id="7" dur="1" fill="hold">
                                          <p:stCondLst>
                                            <p:cond delay="11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wavAudioFile r:embed="rId1" name="MS900074799[1].wav"/>
          </p:nvPr>
        </p:nvPicPr>
        <p:blipFill>
          <a:blip r:embed="rId4"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13" name="MS900074799[1].wav">
            <a:hlinkClick r:id="" action="ppaction://media"/>
          </p:cNvPr>
          <p:cNvPicPr>
            <a:picLocks noRot="1" noChangeAspect="1"/>
          </p:cNvPicPr>
          <p:nvPr>
            <a:wavAudioFile r:embed="rId1" name="MS900074799[1].wav"/>
          </p:nvPr>
        </p:nvPicPr>
        <p:blipFill>
          <a:blip r:embed="rId4"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20 minutes</a:t>
            </a:r>
            <a:endParaRPr lang="en-GB" sz="2400"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0"/>
                                        <p:tgtEl>
                                          <p:spTgt spid="3"/>
                                        </p:tgtEl>
                                      </p:cBhvr>
                                    </p:animEffect>
                                  </p:childTnLst>
                                </p:cTn>
                              </p:par>
                            </p:childTnLst>
                          </p:cTn>
                        </p:par>
                        <p:par>
                          <p:cTn id="11" fill="hold">
                            <p:stCondLst>
                              <p:cond delay="12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0"/>
                                        <p:tgtEl>
                                          <p:spTgt spid="11"/>
                                        </p:tgtEl>
                                      </p:cBhvr>
                                    </p:animEffect>
                                  </p:childTnLst>
                                </p:cTn>
                              </p:par>
                            </p:childTnLst>
                          </p:cTn>
                        </p:par>
                        <p:par>
                          <p:cTn id="20" fill="hold">
                            <p:stCondLst>
                              <p:cond delay="12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0"/>
                                        <p:tgtEl>
                                          <p:spTgt spid="15"/>
                                        </p:tgtEl>
                                      </p:cBhvr>
                                    </p:animEffect>
                                  </p:childTnLst>
                                </p:cTn>
                              </p:par>
                            </p:childTnLst>
                          </p:cTn>
                        </p:par>
                        <p:par>
                          <p:cTn id="29" fill="hold">
                            <p:stCondLst>
                              <p:cond delay="12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cream</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yellow</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green</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blue</a:t>
            </a:r>
            <a:endParaRPr lang="en-GB" dirty="0"/>
          </a:p>
        </p:txBody>
      </p:sp>
      <p:sp>
        <p:nvSpPr>
          <p:cNvPr id="67" name="Oval 3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112"/>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111"/>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110"/>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109"/>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108"/>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107"/>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106"/>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105"/>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104"/>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103"/>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102"/>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101"/>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100"/>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99"/>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98"/>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97"/>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96"/>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95"/>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94"/>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93"/>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92"/>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91"/>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90"/>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89"/>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88"/>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87"/>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86"/>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85"/>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84"/>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83"/>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82"/>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81"/>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80"/>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79"/>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78"/>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77"/>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76"/>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75"/>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74"/>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73"/>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72"/>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71"/>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0"/>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9"/>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39" restart="whenNotActive" fill="hold" evtFilter="cancelBubble" nodeType="interactiveSeq">
                <p:stCondLst>
                  <p:cond evt="onClick" delay="0">
                    <p:tgtEl>
                      <p:spTgt spid="143"/>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0" nodeType="afterEffect">
                                  <p:stCondLst>
                                    <p:cond delay="1000"/>
                                  </p:stCondLst>
                                  <p:childTnLst>
                                    <p:set>
                                      <p:cBhvr>
                                        <p:cTn id="143" dur="1" fill="hold">
                                          <p:stCondLst>
                                            <p:cond delay="0"/>
                                          </p:stCondLst>
                                        </p:cTn>
                                        <p:tgtEl>
                                          <p:spTgt spid="143"/>
                                        </p:tgtEl>
                                        <p:attrNameLst>
                                          <p:attrName>style.visibility</p:attrName>
                                        </p:attrNameLst>
                                      </p:cBhvr>
                                      <p:to>
                                        <p:strVal val="hidden"/>
                                      </p:to>
                                    </p:set>
                                  </p:childTnLst>
                                </p:cTn>
                              </p:par>
                            </p:childTnLst>
                          </p:cTn>
                        </p:par>
                        <p:par>
                          <p:cTn id="144" fill="hold">
                            <p:stCondLst>
                              <p:cond delay="1000"/>
                            </p:stCondLst>
                            <p:childTnLst>
                              <p:par>
                                <p:cTn id="145" presetID="1" presetClass="exit" presetSubtype="0" fill="hold" grpId="0" nodeType="afterEffect">
                                  <p:stCondLst>
                                    <p:cond delay="1000"/>
                                  </p:stCondLst>
                                  <p:childTnLst>
                                    <p:set>
                                      <p:cBhvr>
                                        <p:cTn id="146" dur="1" fill="hold">
                                          <p:stCondLst>
                                            <p:cond delay="0"/>
                                          </p:stCondLst>
                                        </p:cTn>
                                        <p:tgtEl>
                                          <p:spTgt spid="142"/>
                                        </p:tgtEl>
                                        <p:attrNameLst>
                                          <p:attrName>style.visibility</p:attrName>
                                        </p:attrNameLst>
                                      </p:cBhvr>
                                      <p:to>
                                        <p:strVal val="hidden"/>
                                      </p:to>
                                    </p:set>
                                  </p:childTnLst>
                                </p:cTn>
                              </p:par>
                            </p:childTnLst>
                          </p:cTn>
                        </p:par>
                        <p:par>
                          <p:cTn id="147" fill="hold">
                            <p:stCondLst>
                              <p:cond delay="2000"/>
                            </p:stCondLst>
                            <p:childTnLst>
                              <p:par>
                                <p:cTn id="148" presetID="1" presetClass="exit" presetSubtype="0" fill="hold" grpId="0" nodeType="afterEffect">
                                  <p:stCondLst>
                                    <p:cond delay="1000"/>
                                  </p:stCondLst>
                                  <p:childTnLst>
                                    <p:set>
                                      <p:cBhvr>
                                        <p:cTn id="149" dur="1" fill="hold">
                                          <p:stCondLst>
                                            <p:cond delay="0"/>
                                          </p:stCondLst>
                                        </p:cTn>
                                        <p:tgtEl>
                                          <p:spTgt spid="141"/>
                                        </p:tgtEl>
                                        <p:attrNameLst>
                                          <p:attrName>style.visibility</p:attrName>
                                        </p:attrNameLst>
                                      </p:cBhvr>
                                      <p:to>
                                        <p:strVal val="hidden"/>
                                      </p:to>
                                    </p:set>
                                  </p:childTnLst>
                                </p:cTn>
                              </p:par>
                            </p:childTnLst>
                          </p:cTn>
                        </p:par>
                        <p:par>
                          <p:cTn id="150" fill="hold">
                            <p:stCondLst>
                              <p:cond delay="3000"/>
                            </p:stCondLst>
                            <p:childTnLst>
                              <p:par>
                                <p:cTn id="151" presetID="1" presetClass="exit" presetSubtype="0" fill="hold" grpId="0" nodeType="afterEffect">
                                  <p:stCondLst>
                                    <p:cond delay="1000"/>
                                  </p:stCondLst>
                                  <p:childTnLst>
                                    <p:set>
                                      <p:cBhvr>
                                        <p:cTn id="152" dur="1" fill="hold">
                                          <p:stCondLst>
                                            <p:cond delay="0"/>
                                          </p:stCondLst>
                                        </p:cTn>
                                        <p:tgtEl>
                                          <p:spTgt spid="140"/>
                                        </p:tgtEl>
                                        <p:attrNameLst>
                                          <p:attrName>style.visibility</p:attrName>
                                        </p:attrNameLst>
                                      </p:cBhvr>
                                      <p:to>
                                        <p:strVal val="hidden"/>
                                      </p:to>
                                    </p:set>
                                  </p:childTnLst>
                                </p:cTn>
                              </p:par>
                            </p:childTnLst>
                          </p:cTn>
                        </p:par>
                        <p:par>
                          <p:cTn id="153" fill="hold">
                            <p:stCondLst>
                              <p:cond delay="4000"/>
                            </p:stCondLst>
                            <p:childTnLst>
                              <p:par>
                                <p:cTn id="154" presetID="1" presetClass="exit" presetSubtype="0" fill="hold" grpId="0" nodeType="afterEffect">
                                  <p:stCondLst>
                                    <p:cond delay="1000"/>
                                  </p:stCondLst>
                                  <p:childTnLst>
                                    <p:set>
                                      <p:cBhvr>
                                        <p:cTn id="155" dur="1" fill="hold">
                                          <p:stCondLst>
                                            <p:cond delay="0"/>
                                          </p:stCondLst>
                                        </p:cTn>
                                        <p:tgtEl>
                                          <p:spTgt spid="139"/>
                                        </p:tgtEl>
                                        <p:attrNameLst>
                                          <p:attrName>style.visibility</p:attrName>
                                        </p:attrNameLst>
                                      </p:cBhvr>
                                      <p:to>
                                        <p:strVal val="hidden"/>
                                      </p:to>
                                    </p:set>
                                  </p:childTnLst>
                                </p:cTn>
                              </p:par>
                            </p:childTnLst>
                          </p:cTn>
                        </p:par>
                        <p:par>
                          <p:cTn id="156" fill="hold">
                            <p:stCondLst>
                              <p:cond delay="5000"/>
                            </p:stCondLst>
                            <p:childTnLst>
                              <p:par>
                                <p:cTn id="157" presetID="1" presetClass="exit" presetSubtype="0" fill="hold" grpId="0" nodeType="afterEffect">
                                  <p:stCondLst>
                                    <p:cond delay="1000"/>
                                  </p:stCondLst>
                                  <p:childTnLst>
                                    <p:set>
                                      <p:cBhvr>
                                        <p:cTn id="158" dur="1" fill="hold">
                                          <p:stCondLst>
                                            <p:cond delay="0"/>
                                          </p:stCondLst>
                                        </p:cTn>
                                        <p:tgtEl>
                                          <p:spTgt spid="138"/>
                                        </p:tgtEl>
                                        <p:attrNameLst>
                                          <p:attrName>style.visibility</p:attrName>
                                        </p:attrNameLst>
                                      </p:cBhvr>
                                      <p:to>
                                        <p:strVal val="hidden"/>
                                      </p:to>
                                    </p:set>
                                  </p:childTnLst>
                                </p:cTn>
                              </p:par>
                            </p:childTnLst>
                          </p:cTn>
                        </p:par>
                        <p:par>
                          <p:cTn id="159" fill="hold">
                            <p:stCondLst>
                              <p:cond delay="6000"/>
                            </p:stCondLst>
                            <p:childTnLst>
                              <p:par>
                                <p:cTn id="160" presetID="1" presetClass="exit" presetSubtype="0" fill="hold" grpId="0" nodeType="afterEffect">
                                  <p:stCondLst>
                                    <p:cond delay="1000"/>
                                  </p:stCondLst>
                                  <p:childTnLst>
                                    <p:set>
                                      <p:cBhvr>
                                        <p:cTn id="161" dur="1" fill="hold">
                                          <p:stCondLst>
                                            <p:cond delay="0"/>
                                          </p:stCondLst>
                                        </p:cTn>
                                        <p:tgtEl>
                                          <p:spTgt spid="137"/>
                                        </p:tgtEl>
                                        <p:attrNameLst>
                                          <p:attrName>style.visibility</p:attrName>
                                        </p:attrNameLst>
                                      </p:cBhvr>
                                      <p:to>
                                        <p:strVal val="hidden"/>
                                      </p:to>
                                    </p:set>
                                  </p:childTnLst>
                                </p:cTn>
                              </p:par>
                            </p:childTnLst>
                          </p:cTn>
                        </p:par>
                        <p:par>
                          <p:cTn id="162" fill="hold">
                            <p:stCondLst>
                              <p:cond delay="7000"/>
                            </p:stCondLst>
                            <p:childTnLst>
                              <p:par>
                                <p:cTn id="163" presetID="1" presetClass="exit" presetSubtype="0" fill="hold" grpId="0" nodeType="afterEffect">
                                  <p:stCondLst>
                                    <p:cond delay="1000"/>
                                  </p:stCondLst>
                                  <p:childTnLst>
                                    <p:set>
                                      <p:cBhvr>
                                        <p:cTn id="164" dur="1" fill="hold">
                                          <p:stCondLst>
                                            <p:cond delay="0"/>
                                          </p:stCondLst>
                                        </p:cTn>
                                        <p:tgtEl>
                                          <p:spTgt spid="136"/>
                                        </p:tgtEl>
                                        <p:attrNameLst>
                                          <p:attrName>style.visibility</p:attrName>
                                        </p:attrNameLst>
                                      </p:cBhvr>
                                      <p:to>
                                        <p:strVal val="hidden"/>
                                      </p:to>
                                    </p:set>
                                  </p:childTnLst>
                                </p:cTn>
                              </p:par>
                            </p:childTnLst>
                          </p:cTn>
                        </p:par>
                        <p:par>
                          <p:cTn id="165" fill="hold">
                            <p:stCondLst>
                              <p:cond delay="8000"/>
                            </p:stCondLst>
                            <p:childTnLst>
                              <p:par>
                                <p:cTn id="166" presetID="1" presetClass="exit" presetSubtype="0" fill="hold" grpId="0" nodeType="afterEffect">
                                  <p:stCondLst>
                                    <p:cond delay="1000"/>
                                  </p:stCondLst>
                                  <p:childTnLst>
                                    <p:set>
                                      <p:cBhvr>
                                        <p:cTn id="167" dur="1" fill="hold">
                                          <p:stCondLst>
                                            <p:cond delay="0"/>
                                          </p:stCondLst>
                                        </p:cTn>
                                        <p:tgtEl>
                                          <p:spTgt spid="135"/>
                                        </p:tgtEl>
                                        <p:attrNameLst>
                                          <p:attrName>style.visibility</p:attrName>
                                        </p:attrNameLst>
                                      </p:cBhvr>
                                      <p:to>
                                        <p:strVal val="hidden"/>
                                      </p:to>
                                    </p:set>
                                  </p:childTnLst>
                                </p:cTn>
                              </p:par>
                            </p:childTnLst>
                          </p:cTn>
                        </p:par>
                        <p:par>
                          <p:cTn id="168" fill="hold">
                            <p:stCondLst>
                              <p:cond delay="9000"/>
                            </p:stCondLst>
                            <p:childTnLst>
                              <p:par>
                                <p:cTn id="169" presetID="1" presetClass="exit" presetSubtype="0" fill="hold" grpId="0" nodeType="afterEffect">
                                  <p:stCondLst>
                                    <p:cond delay="1000"/>
                                  </p:stCondLst>
                                  <p:childTnLst>
                                    <p:set>
                                      <p:cBhvr>
                                        <p:cTn id="170" dur="1" fill="hold">
                                          <p:stCondLst>
                                            <p:cond delay="0"/>
                                          </p:stCondLst>
                                        </p:cTn>
                                        <p:tgtEl>
                                          <p:spTgt spid="134"/>
                                        </p:tgtEl>
                                        <p:attrNameLst>
                                          <p:attrName>style.visibility</p:attrName>
                                        </p:attrNameLst>
                                      </p:cBhvr>
                                      <p:to>
                                        <p:strVal val="hidden"/>
                                      </p:to>
                                    </p:set>
                                  </p:childTnLst>
                                </p:cTn>
                              </p:par>
                            </p:childTnLst>
                          </p:cTn>
                        </p:par>
                        <p:par>
                          <p:cTn id="171" fill="hold">
                            <p:stCondLst>
                              <p:cond delay="10000"/>
                            </p:stCondLst>
                            <p:childTnLst>
                              <p:par>
                                <p:cTn id="172" presetID="1" presetClass="exit" presetSubtype="0" fill="hold" grpId="0" nodeType="afterEffect">
                                  <p:stCondLst>
                                    <p:cond delay="1000"/>
                                  </p:stCondLst>
                                  <p:childTnLst>
                                    <p:set>
                                      <p:cBhvr>
                                        <p:cTn id="173" dur="1" fill="hold">
                                          <p:stCondLst>
                                            <p:cond delay="0"/>
                                          </p:stCondLst>
                                        </p:cTn>
                                        <p:tgtEl>
                                          <p:spTgt spid="133"/>
                                        </p:tgtEl>
                                        <p:attrNameLst>
                                          <p:attrName>style.visibility</p:attrName>
                                        </p:attrNameLst>
                                      </p:cBhvr>
                                      <p:to>
                                        <p:strVal val="hidden"/>
                                      </p:to>
                                    </p:set>
                                  </p:childTnLst>
                                </p:cTn>
                              </p:par>
                            </p:childTnLst>
                          </p:cTn>
                        </p:par>
                        <p:par>
                          <p:cTn id="174" fill="hold">
                            <p:stCondLst>
                              <p:cond delay="11000"/>
                            </p:stCondLst>
                            <p:childTnLst>
                              <p:par>
                                <p:cTn id="175" presetID="1" presetClass="exit" presetSubtype="0" fill="hold" grpId="0" nodeType="afterEffect">
                                  <p:stCondLst>
                                    <p:cond delay="1000"/>
                                  </p:stCondLst>
                                  <p:childTnLst>
                                    <p:set>
                                      <p:cBhvr>
                                        <p:cTn id="176" dur="1" fill="hold">
                                          <p:stCondLst>
                                            <p:cond delay="0"/>
                                          </p:stCondLst>
                                        </p:cTn>
                                        <p:tgtEl>
                                          <p:spTgt spid="132"/>
                                        </p:tgtEl>
                                        <p:attrNameLst>
                                          <p:attrName>style.visibility</p:attrName>
                                        </p:attrNameLst>
                                      </p:cBhvr>
                                      <p:to>
                                        <p:strVal val="hidden"/>
                                      </p:to>
                                    </p:set>
                                  </p:childTnLst>
                                </p:cTn>
                              </p:par>
                            </p:childTnLst>
                          </p:cTn>
                        </p:par>
                        <p:par>
                          <p:cTn id="177" fill="hold">
                            <p:stCondLst>
                              <p:cond delay="12000"/>
                            </p:stCondLst>
                            <p:childTnLst>
                              <p:par>
                                <p:cTn id="178" presetID="1" presetClass="exit" presetSubtype="0" fill="hold" grpId="0" nodeType="afterEffect">
                                  <p:stCondLst>
                                    <p:cond delay="1000"/>
                                  </p:stCondLst>
                                  <p:childTnLst>
                                    <p:set>
                                      <p:cBhvr>
                                        <p:cTn id="179" dur="1" fill="hold">
                                          <p:stCondLst>
                                            <p:cond delay="0"/>
                                          </p:stCondLst>
                                        </p:cTn>
                                        <p:tgtEl>
                                          <p:spTgt spid="131"/>
                                        </p:tgtEl>
                                        <p:attrNameLst>
                                          <p:attrName>style.visibility</p:attrName>
                                        </p:attrNameLst>
                                      </p:cBhvr>
                                      <p:to>
                                        <p:strVal val="hidden"/>
                                      </p:to>
                                    </p:set>
                                  </p:childTnLst>
                                </p:cTn>
                              </p:par>
                            </p:childTnLst>
                          </p:cTn>
                        </p:par>
                        <p:par>
                          <p:cTn id="180" fill="hold">
                            <p:stCondLst>
                              <p:cond delay="13000"/>
                            </p:stCondLst>
                            <p:childTnLst>
                              <p:par>
                                <p:cTn id="181" presetID="1" presetClass="exit" presetSubtype="0" fill="hold" grpId="0" nodeType="afterEffect">
                                  <p:stCondLst>
                                    <p:cond delay="1000"/>
                                  </p:stCondLst>
                                  <p:childTnLst>
                                    <p:set>
                                      <p:cBhvr>
                                        <p:cTn id="182" dur="1" fill="hold">
                                          <p:stCondLst>
                                            <p:cond delay="0"/>
                                          </p:stCondLst>
                                        </p:cTn>
                                        <p:tgtEl>
                                          <p:spTgt spid="130"/>
                                        </p:tgtEl>
                                        <p:attrNameLst>
                                          <p:attrName>style.visibility</p:attrName>
                                        </p:attrNameLst>
                                      </p:cBhvr>
                                      <p:to>
                                        <p:strVal val="hidden"/>
                                      </p:to>
                                    </p:set>
                                  </p:childTnLst>
                                </p:cTn>
                              </p:par>
                            </p:childTnLst>
                          </p:cTn>
                        </p:par>
                        <p:par>
                          <p:cTn id="183" fill="hold">
                            <p:stCondLst>
                              <p:cond delay="14000"/>
                            </p:stCondLst>
                            <p:childTnLst>
                              <p:par>
                                <p:cTn id="184" presetID="1" presetClass="exit" presetSubtype="0" fill="hold" grpId="0" nodeType="afterEffect">
                                  <p:stCondLst>
                                    <p:cond delay="1000"/>
                                  </p:stCondLst>
                                  <p:childTnLst>
                                    <p:set>
                                      <p:cBhvr>
                                        <p:cTn id="185" dur="1" fill="hold">
                                          <p:stCondLst>
                                            <p:cond delay="0"/>
                                          </p:stCondLst>
                                        </p:cTn>
                                        <p:tgtEl>
                                          <p:spTgt spid="129"/>
                                        </p:tgtEl>
                                        <p:attrNameLst>
                                          <p:attrName>style.visibility</p:attrName>
                                        </p:attrNameLst>
                                      </p:cBhvr>
                                      <p:to>
                                        <p:strVal val="hidden"/>
                                      </p:to>
                                    </p:set>
                                  </p:childTnLst>
                                </p:cTn>
                              </p:par>
                            </p:childTnLst>
                          </p:cTn>
                        </p:par>
                        <p:par>
                          <p:cTn id="186" fill="hold">
                            <p:stCondLst>
                              <p:cond delay="15000"/>
                            </p:stCondLst>
                            <p:childTnLst>
                              <p:par>
                                <p:cTn id="187" presetID="1" presetClass="exit" presetSubtype="0" fill="hold" grpId="0" nodeType="afterEffect">
                                  <p:stCondLst>
                                    <p:cond delay="1000"/>
                                  </p:stCondLst>
                                  <p:childTnLst>
                                    <p:set>
                                      <p:cBhvr>
                                        <p:cTn id="188" dur="1" fill="hold">
                                          <p:stCondLst>
                                            <p:cond delay="0"/>
                                          </p:stCondLst>
                                        </p:cTn>
                                        <p:tgtEl>
                                          <p:spTgt spid="128"/>
                                        </p:tgtEl>
                                        <p:attrNameLst>
                                          <p:attrName>style.visibility</p:attrName>
                                        </p:attrNameLst>
                                      </p:cBhvr>
                                      <p:to>
                                        <p:strVal val="hidden"/>
                                      </p:to>
                                    </p:set>
                                  </p:childTnLst>
                                </p:cTn>
                              </p:par>
                            </p:childTnLst>
                          </p:cTn>
                        </p:par>
                        <p:par>
                          <p:cTn id="189" fill="hold">
                            <p:stCondLst>
                              <p:cond delay="16000"/>
                            </p:stCondLst>
                            <p:childTnLst>
                              <p:par>
                                <p:cTn id="190" presetID="1" presetClass="exit" presetSubtype="0" fill="hold" grpId="0" nodeType="afterEffect">
                                  <p:stCondLst>
                                    <p:cond delay="1000"/>
                                  </p:stCondLst>
                                  <p:childTnLst>
                                    <p:set>
                                      <p:cBhvr>
                                        <p:cTn id="191" dur="1" fill="hold">
                                          <p:stCondLst>
                                            <p:cond delay="0"/>
                                          </p:stCondLst>
                                        </p:cTn>
                                        <p:tgtEl>
                                          <p:spTgt spid="127"/>
                                        </p:tgtEl>
                                        <p:attrNameLst>
                                          <p:attrName>style.visibility</p:attrName>
                                        </p:attrNameLst>
                                      </p:cBhvr>
                                      <p:to>
                                        <p:strVal val="hidden"/>
                                      </p:to>
                                    </p:set>
                                  </p:childTnLst>
                                </p:cTn>
                              </p:par>
                            </p:childTnLst>
                          </p:cTn>
                        </p:par>
                        <p:par>
                          <p:cTn id="192" fill="hold">
                            <p:stCondLst>
                              <p:cond delay="17000"/>
                            </p:stCondLst>
                            <p:childTnLst>
                              <p:par>
                                <p:cTn id="193" presetID="1" presetClass="exit" presetSubtype="0" fill="hold" grpId="0" nodeType="afterEffect">
                                  <p:stCondLst>
                                    <p:cond delay="1000"/>
                                  </p:stCondLst>
                                  <p:childTnLst>
                                    <p:set>
                                      <p:cBhvr>
                                        <p:cTn id="194" dur="1" fill="hold">
                                          <p:stCondLst>
                                            <p:cond delay="0"/>
                                          </p:stCondLst>
                                        </p:cTn>
                                        <p:tgtEl>
                                          <p:spTgt spid="126"/>
                                        </p:tgtEl>
                                        <p:attrNameLst>
                                          <p:attrName>style.visibility</p:attrName>
                                        </p:attrNameLst>
                                      </p:cBhvr>
                                      <p:to>
                                        <p:strVal val="hidden"/>
                                      </p:to>
                                    </p:set>
                                  </p:childTnLst>
                                </p:cTn>
                              </p:par>
                            </p:childTnLst>
                          </p:cTn>
                        </p:par>
                        <p:par>
                          <p:cTn id="195" fill="hold">
                            <p:stCondLst>
                              <p:cond delay="18000"/>
                            </p:stCondLst>
                            <p:childTnLst>
                              <p:par>
                                <p:cTn id="196" presetID="1" presetClass="exit" presetSubtype="0" fill="hold" grpId="0" nodeType="afterEffect">
                                  <p:stCondLst>
                                    <p:cond delay="1000"/>
                                  </p:stCondLst>
                                  <p:childTnLst>
                                    <p:set>
                                      <p:cBhvr>
                                        <p:cTn id="197" dur="1" fill="hold">
                                          <p:stCondLst>
                                            <p:cond delay="0"/>
                                          </p:stCondLst>
                                        </p:cTn>
                                        <p:tgtEl>
                                          <p:spTgt spid="125"/>
                                        </p:tgtEl>
                                        <p:attrNameLst>
                                          <p:attrName>style.visibility</p:attrName>
                                        </p:attrNameLst>
                                      </p:cBhvr>
                                      <p:to>
                                        <p:strVal val="hidden"/>
                                      </p:to>
                                    </p:set>
                                  </p:childTnLst>
                                </p:cTn>
                              </p:par>
                            </p:childTnLst>
                          </p:cTn>
                        </p:par>
                        <p:par>
                          <p:cTn id="198" fill="hold">
                            <p:stCondLst>
                              <p:cond delay="19000"/>
                            </p:stCondLst>
                            <p:childTnLst>
                              <p:par>
                                <p:cTn id="199" presetID="1" presetClass="exit" presetSubtype="0" fill="hold" grpId="0" nodeType="afterEffect">
                                  <p:stCondLst>
                                    <p:cond delay="1000"/>
                                  </p:stCondLst>
                                  <p:childTnLst>
                                    <p:set>
                                      <p:cBhvr>
                                        <p:cTn id="200" dur="1" fill="hold">
                                          <p:stCondLst>
                                            <p:cond delay="0"/>
                                          </p:stCondLst>
                                        </p:cTn>
                                        <p:tgtEl>
                                          <p:spTgt spid="124"/>
                                        </p:tgtEl>
                                        <p:attrNameLst>
                                          <p:attrName>style.visibility</p:attrName>
                                        </p:attrNameLst>
                                      </p:cBhvr>
                                      <p:to>
                                        <p:strVal val="hidden"/>
                                      </p:to>
                                    </p:set>
                                  </p:childTnLst>
                                </p:cTn>
                              </p:par>
                            </p:childTnLst>
                          </p:cTn>
                        </p:par>
                        <p:par>
                          <p:cTn id="201" fill="hold">
                            <p:stCondLst>
                              <p:cond delay="20000"/>
                            </p:stCondLst>
                            <p:childTnLst>
                              <p:par>
                                <p:cTn id="202" presetID="1" presetClass="exit" presetSubtype="0" fill="hold" grpId="0" nodeType="afterEffect">
                                  <p:stCondLst>
                                    <p:cond delay="1000"/>
                                  </p:stCondLst>
                                  <p:childTnLst>
                                    <p:set>
                                      <p:cBhvr>
                                        <p:cTn id="203" dur="1" fill="hold">
                                          <p:stCondLst>
                                            <p:cond delay="0"/>
                                          </p:stCondLst>
                                        </p:cTn>
                                        <p:tgtEl>
                                          <p:spTgt spid="123"/>
                                        </p:tgtEl>
                                        <p:attrNameLst>
                                          <p:attrName>style.visibility</p:attrName>
                                        </p:attrNameLst>
                                      </p:cBhvr>
                                      <p:to>
                                        <p:strVal val="hidden"/>
                                      </p:to>
                                    </p:set>
                                  </p:childTnLst>
                                </p:cTn>
                              </p:par>
                            </p:childTnLst>
                          </p:cTn>
                        </p:par>
                        <p:par>
                          <p:cTn id="204" fill="hold">
                            <p:stCondLst>
                              <p:cond delay="21000"/>
                            </p:stCondLst>
                            <p:childTnLst>
                              <p:par>
                                <p:cTn id="205" presetID="1" presetClass="exit" presetSubtype="0" fill="hold" grpId="0" nodeType="afterEffect">
                                  <p:stCondLst>
                                    <p:cond delay="1000"/>
                                  </p:stCondLst>
                                  <p:childTnLst>
                                    <p:set>
                                      <p:cBhvr>
                                        <p:cTn id="206" dur="1" fill="hold">
                                          <p:stCondLst>
                                            <p:cond delay="0"/>
                                          </p:stCondLst>
                                        </p:cTn>
                                        <p:tgtEl>
                                          <p:spTgt spid="122"/>
                                        </p:tgtEl>
                                        <p:attrNameLst>
                                          <p:attrName>style.visibility</p:attrName>
                                        </p:attrNameLst>
                                      </p:cBhvr>
                                      <p:to>
                                        <p:strVal val="hidden"/>
                                      </p:to>
                                    </p:set>
                                  </p:childTnLst>
                                </p:cTn>
                              </p:par>
                            </p:childTnLst>
                          </p:cTn>
                        </p:par>
                        <p:par>
                          <p:cTn id="207" fill="hold">
                            <p:stCondLst>
                              <p:cond delay="22000"/>
                            </p:stCondLst>
                            <p:childTnLst>
                              <p:par>
                                <p:cTn id="208" presetID="1" presetClass="exit" presetSubtype="0" fill="hold" grpId="0" nodeType="afterEffect">
                                  <p:stCondLst>
                                    <p:cond delay="1000"/>
                                  </p:stCondLst>
                                  <p:childTnLst>
                                    <p:set>
                                      <p:cBhvr>
                                        <p:cTn id="209" dur="1" fill="hold">
                                          <p:stCondLst>
                                            <p:cond delay="0"/>
                                          </p:stCondLst>
                                        </p:cTn>
                                        <p:tgtEl>
                                          <p:spTgt spid="121"/>
                                        </p:tgtEl>
                                        <p:attrNameLst>
                                          <p:attrName>style.visibility</p:attrName>
                                        </p:attrNameLst>
                                      </p:cBhvr>
                                      <p:to>
                                        <p:strVal val="hidden"/>
                                      </p:to>
                                    </p:set>
                                  </p:childTnLst>
                                </p:cTn>
                              </p:par>
                            </p:childTnLst>
                          </p:cTn>
                        </p:par>
                        <p:par>
                          <p:cTn id="210" fill="hold">
                            <p:stCondLst>
                              <p:cond delay="23000"/>
                            </p:stCondLst>
                            <p:childTnLst>
                              <p:par>
                                <p:cTn id="211" presetID="1" presetClass="exit" presetSubtype="0" fill="hold" grpId="0" nodeType="afterEffect">
                                  <p:stCondLst>
                                    <p:cond delay="1000"/>
                                  </p:stCondLst>
                                  <p:childTnLst>
                                    <p:set>
                                      <p:cBhvr>
                                        <p:cTn id="212" dur="1" fill="hold">
                                          <p:stCondLst>
                                            <p:cond delay="0"/>
                                          </p:stCondLst>
                                        </p:cTn>
                                        <p:tgtEl>
                                          <p:spTgt spid="120"/>
                                        </p:tgtEl>
                                        <p:attrNameLst>
                                          <p:attrName>style.visibility</p:attrName>
                                        </p:attrNameLst>
                                      </p:cBhvr>
                                      <p:to>
                                        <p:strVal val="hidden"/>
                                      </p:to>
                                    </p:set>
                                  </p:childTnLst>
                                </p:cTn>
                              </p:par>
                            </p:childTnLst>
                          </p:cTn>
                        </p:par>
                        <p:par>
                          <p:cTn id="213" fill="hold">
                            <p:stCondLst>
                              <p:cond delay="24000"/>
                            </p:stCondLst>
                            <p:childTnLst>
                              <p:par>
                                <p:cTn id="214" presetID="1" presetClass="exit" presetSubtype="0" fill="hold" grpId="0" nodeType="afterEffect">
                                  <p:stCondLst>
                                    <p:cond delay="1000"/>
                                  </p:stCondLst>
                                  <p:childTnLst>
                                    <p:set>
                                      <p:cBhvr>
                                        <p:cTn id="215" dur="1" fill="hold">
                                          <p:stCondLst>
                                            <p:cond delay="0"/>
                                          </p:stCondLst>
                                        </p:cTn>
                                        <p:tgtEl>
                                          <p:spTgt spid="119"/>
                                        </p:tgtEl>
                                        <p:attrNameLst>
                                          <p:attrName>style.visibility</p:attrName>
                                        </p:attrNameLst>
                                      </p:cBhvr>
                                      <p:to>
                                        <p:strVal val="hidden"/>
                                      </p:to>
                                    </p:set>
                                  </p:childTnLst>
                                </p:cTn>
                              </p:par>
                            </p:childTnLst>
                          </p:cTn>
                        </p:par>
                        <p:par>
                          <p:cTn id="216" fill="hold">
                            <p:stCondLst>
                              <p:cond delay="25000"/>
                            </p:stCondLst>
                            <p:childTnLst>
                              <p:par>
                                <p:cTn id="217" presetID="1" presetClass="exit" presetSubtype="0" fill="hold" grpId="0" nodeType="afterEffect">
                                  <p:stCondLst>
                                    <p:cond delay="1000"/>
                                  </p:stCondLst>
                                  <p:childTnLst>
                                    <p:set>
                                      <p:cBhvr>
                                        <p:cTn id="218" dur="1" fill="hold">
                                          <p:stCondLst>
                                            <p:cond delay="0"/>
                                          </p:stCondLst>
                                        </p:cTn>
                                        <p:tgtEl>
                                          <p:spTgt spid="118"/>
                                        </p:tgtEl>
                                        <p:attrNameLst>
                                          <p:attrName>style.visibility</p:attrName>
                                        </p:attrNameLst>
                                      </p:cBhvr>
                                      <p:to>
                                        <p:strVal val="hidden"/>
                                      </p:to>
                                    </p:set>
                                  </p:childTnLst>
                                </p:cTn>
                              </p:par>
                            </p:childTnLst>
                          </p:cTn>
                        </p:par>
                        <p:par>
                          <p:cTn id="219" fill="hold">
                            <p:stCondLst>
                              <p:cond delay="26000"/>
                            </p:stCondLst>
                            <p:childTnLst>
                              <p:par>
                                <p:cTn id="220" presetID="1" presetClass="exit" presetSubtype="0" fill="hold" grpId="0" nodeType="afterEffect">
                                  <p:stCondLst>
                                    <p:cond delay="1000"/>
                                  </p:stCondLst>
                                  <p:childTnLst>
                                    <p:set>
                                      <p:cBhvr>
                                        <p:cTn id="221" dur="1" fill="hold">
                                          <p:stCondLst>
                                            <p:cond delay="0"/>
                                          </p:stCondLst>
                                        </p:cTn>
                                        <p:tgtEl>
                                          <p:spTgt spid="117"/>
                                        </p:tgtEl>
                                        <p:attrNameLst>
                                          <p:attrName>style.visibility</p:attrName>
                                        </p:attrNameLst>
                                      </p:cBhvr>
                                      <p:to>
                                        <p:strVal val="hidden"/>
                                      </p:to>
                                    </p:set>
                                  </p:childTnLst>
                                </p:cTn>
                              </p:par>
                            </p:childTnLst>
                          </p:cTn>
                        </p:par>
                        <p:par>
                          <p:cTn id="222" fill="hold">
                            <p:stCondLst>
                              <p:cond delay="27000"/>
                            </p:stCondLst>
                            <p:childTnLst>
                              <p:par>
                                <p:cTn id="223" presetID="1" presetClass="exit" presetSubtype="0" fill="hold" grpId="0" nodeType="afterEffect">
                                  <p:stCondLst>
                                    <p:cond delay="1000"/>
                                  </p:stCondLst>
                                  <p:childTnLst>
                                    <p:set>
                                      <p:cBhvr>
                                        <p:cTn id="224" dur="1" fill="hold">
                                          <p:stCondLst>
                                            <p:cond delay="0"/>
                                          </p:stCondLst>
                                        </p:cTn>
                                        <p:tgtEl>
                                          <p:spTgt spid="116"/>
                                        </p:tgtEl>
                                        <p:attrNameLst>
                                          <p:attrName>style.visibility</p:attrName>
                                        </p:attrNameLst>
                                      </p:cBhvr>
                                      <p:to>
                                        <p:strVal val="hidden"/>
                                      </p:to>
                                    </p:set>
                                  </p:childTnLst>
                                </p:cTn>
                              </p:par>
                            </p:childTnLst>
                          </p:cTn>
                        </p:par>
                        <p:par>
                          <p:cTn id="225" fill="hold">
                            <p:stCondLst>
                              <p:cond delay="28000"/>
                            </p:stCondLst>
                            <p:childTnLst>
                              <p:par>
                                <p:cTn id="226" presetID="1" presetClass="exit" presetSubtype="0" fill="hold" grpId="0" nodeType="afterEffect">
                                  <p:stCondLst>
                                    <p:cond delay="1000"/>
                                  </p:stCondLst>
                                  <p:childTnLst>
                                    <p:set>
                                      <p:cBhvr>
                                        <p:cTn id="227" dur="1" fill="hold">
                                          <p:stCondLst>
                                            <p:cond delay="0"/>
                                          </p:stCondLst>
                                        </p:cTn>
                                        <p:tgtEl>
                                          <p:spTgt spid="115"/>
                                        </p:tgtEl>
                                        <p:attrNameLst>
                                          <p:attrName>style.visibility</p:attrName>
                                        </p:attrNameLst>
                                      </p:cBhvr>
                                      <p:to>
                                        <p:strVal val="hidden"/>
                                      </p:to>
                                    </p:set>
                                  </p:childTnLst>
                                </p:cTn>
                              </p:par>
                            </p:childTnLst>
                          </p:cTn>
                        </p:par>
                        <p:par>
                          <p:cTn id="228" fill="hold">
                            <p:stCondLst>
                              <p:cond delay="29000"/>
                            </p:stCondLst>
                            <p:childTnLst>
                              <p:par>
                                <p:cTn id="229" presetID="1" presetClass="exit" presetSubtype="0" fill="hold" grpId="0" nodeType="afterEffect">
                                  <p:stCondLst>
                                    <p:cond delay="1000"/>
                                  </p:stCondLst>
                                  <p:childTnLst>
                                    <p:set>
                                      <p:cBhvr>
                                        <p:cTn id="230"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231" restart="whenNotActive" fill="hold" evtFilter="cancelBubble" nodeType="interactiveSeq">
                <p:stCondLst>
                  <p:cond evt="onClick" delay="0">
                    <p:tgtEl>
                      <p:spTgt spid="164"/>
                    </p:tgtEl>
                  </p:cond>
                </p:stCondLst>
                <p:endSync evt="end" delay="0">
                  <p:rtn val="all"/>
                </p:endSync>
                <p:childTnLst>
                  <p:par>
                    <p:cTn id="232" fill="hold">
                      <p:stCondLst>
                        <p:cond delay="0"/>
                      </p:stCondLst>
                      <p:childTnLst>
                        <p:par>
                          <p:cTn id="233" fill="hold">
                            <p:stCondLst>
                              <p:cond delay="0"/>
                            </p:stCondLst>
                            <p:childTnLst>
                              <p:par>
                                <p:cTn id="234" presetID="1" presetClass="exit" presetSubtype="0" fill="hold" grpId="0" nodeType="afterEffect">
                                  <p:stCondLst>
                                    <p:cond delay="1000"/>
                                  </p:stCondLst>
                                  <p:childTnLst>
                                    <p:set>
                                      <p:cBhvr>
                                        <p:cTn id="235" dur="1" fill="hold">
                                          <p:stCondLst>
                                            <p:cond delay="0"/>
                                          </p:stCondLst>
                                        </p:cTn>
                                        <p:tgtEl>
                                          <p:spTgt spid="164"/>
                                        </p:tgtEl>
                                        <p:attrNameLst>
                                          <p:attrName>style.visibility</p:attrName>
                                        </p:attrNameLst>
                                      </p:cBhvr>
                                      <p:to>
                                        <p:strVal val="hidden"/>
                                      </p:to>
                                    </p:set>
                                  </p:childTnLst>
                                </p:cTn>
                              </p:par>
                            </p:childTnLst>
                          </p:cTn>
                        </p:par>
                        <p:par>
                          <p:cTn id="236" fill="hold">
                            <p:stCondLst>
                              <p:cond delay="1000"/>
                            </p:stCondLst>
                            <p:childTnLst>
                              <p:par>
                                <p:cTn id="237" presetID="1" presetClass="exit" presetSubtype="0" fill="hold" grpId="0" nodeType="afterEffect">
                                  <p:stCondLst>
                                    <p:cond delay="1000"/>
                                  </p:stCondLst>
                                  <p:childTnLst>
                                    <p:set>
                                      <p:cBhvr>
                                        <p:cTn id="238" dur="1" fill="hold">
                                          <p:stCondLst>
                                            <p:cond delay="0"/>
                                          </p:stCondLst>
                                        </p:cTn>
                                        <p:tgtEl>
                                          <p:spTgt spid="163"/>
                                        </p:tgtEl>
                                        <p:attrNameLst>
                                          <p:attrName>style.visibility</p:attrName>
                                        </p:attrNameLst>
                                      </p:cBhvr>
                                      <p:to>
                                        <p:strVal val="hidden"/>
                                      </p:to>
                                    </p:set>
                                  </p:childTnLst>
                                </p:cTn>
                              </p:par>
                            </p:childTnLst>
                          </p:cTn>
                        </p:par>
                        <p:par>
                          <p:cTn id="239" fill="hold">
                            <p:stCondLst>
                              <p:cond delay="2000"/>
                            </p:stCondLst>
                            <p:childTnLst>
                              <p:par>
                                <p:cTn id="240" presetID="1" presetClass="exit" presetSubtype="0" fill="hold" grpId="0" nodeType="afterEffect">
                                  <p:stCondLst>
                                    <p:cond delay="1000"/>
                                  </p:stCondLst>
                                  <p:childTnLst>
                                    <p:set>
                                      <p:cBhvr>
                                        <p:cTn id="241" dur="1" fill="hold">
                                          <p:stCondLst>
                                            <p:cond delay="0"/>
                                          </p:stCondLst>
                                        </p:cTn>
                                        <p:tgtEl>
                                          <p:spTgt spid="162"/>
                                        </p:tgtEl>
                                        <p:attrNameLst>
                                          <p:attrName>style.visibility</p:attrName>
                                        </p:attrNameLst>
                                      </p:cBhvr>
                                      <p:to>
                                        <p:strVal val="hidden"/>
                                      </p:to>
                                    </p:set>
                                  </p:childTnLst>
                                </p:cTn>
                              </p:par>
                            </p:childTnLst>
                          </p:cTn>
                        </p:par>
                        <p:par>
                          <p:cTn id="242" fill="hold">
                            <p:stCondLst>
                              <p:cond delay="3000"/>
                            </p:stCondLst>
                            <p:childTnLst>
                              <p:par>
                                <p:cTn id="243" presetID="1" presetClass="exit" presetSubtype="0" fill="hold" grpId="0" nodeType="afterEffect">
                                  <p:stCondLst>
                                    <p:cond delay="1000"/>
                                  </p:stCondLst>
                                  <p:childTnLst>
                                    <p:set>
                                      <p:cBhvr>
                                        <p:cTn id="244" dur="1" fill="hold">
                                          <p:stCondLst>
                                            <p:cond delay="0"/>
                                          </p:stCondLst>
                                        </p:cTn>
                                        <p:tgtEl>
                                          <p:spTgt spid="161"/>
                                        </p:tgtEl>
                                        <p:attrNameLst>
                                          <p:attrName>style.visibility</p:attrName>
                                        </p:attrNameLst>
                                      </p:cBhvr>
                                      <p:to>
                                        <p:strVal val="hidden"/>
                                      </p:to>
                                    </p:set>
                                  </p:childTnLst>
                                </p:cTn>
                              </p:par>
                            </p:childTnLst>
                          </p:cTn>
                        </p:par>
                        <p:par>
                          <p:cTn id="245" fill="hold">
                            <p:stCondLst>
                              <p:cond delay="4000"/>
                            </p:stCondLst>
                            <p:childTnLst>
                              <p:par>
                                <p:cTn id="246" presetID="1" presetClass="exit" presetSubtype="0" fill="hold" grpId="0" nodeType="afterEffect">
                                  <p:stCondLst>
                                    <p:cond delay="1000"/>
                                  </p:stCondLst>
                                  <p:childTnLst>
                                    <p:set>
                                      <p:cBhvr>
                                        <p:cTn id="247" dur="1" fill="hold">
                                          <p:stCondLst>
                                            <p:cond delay="0"/>
                                          </p:stCondLst>
                                        </p:cTn>
                                        <p:tgtEl>
                                          <p:spTgt spid="160"/>
                                        </p:tgtEl>
                                        <p:attrNameLst>
                                          <p:attrName>style.visibility</p:attrName>
                                        </p:attrNameLst>
                                      </p:cBhvr>
                                      <p:to>
                                        <p:strVal val="hidden"/>
                                      </p:to>
                                    </p:set>
                                  </p:childTnLst>
                                </p:cTn>
                              </p:par>
                            </p:childTnLst>
                          </p:cTn>
                        </p:par>
                        <p:par>
                          <p:cTn id="248" fill="hold">
                            <p:stCondLst>
                              <p:cond delay="5000"/>
                            </p:stCondLst>
                            <p:childTnLst>
                              <p:par>
                                <p:cTn id="249" presetID="1" presetClass="exit" presetSubtype="0" fill="hold" grpId="0" nodeType="afterEffect">
                                  <p:stCondLst>
                                    <p:cond delay="1000"/>
                                  </p:stCondLst>
                                  <p:childTnLst>
                                    <p:set>
                                      <p:cBhvr>
                                        <p:cTn id="250" dur="1" fill="hold">
                                          <p:stCondLst>
                                            <p:cond delay="0"/>
                                          </p:stCondLst>
                                        </p:cTn>
                                        <p:tgtEl>
                                          <p:spTgt spid="159"/>
                                        </p:tgtEl>
                                        <p:attrNameLst>
                                          <p:attrName>style.visibility</p:attrName>
                                        </p:attrNameLst>
                                      </p:cBhvr>
                                      <p:to>
                                        <p:strVal val="hidden"/>
                                      </p:to>
                                    </p:set>
                                  </p:childTnLst>
                                </p:cTn>
                              </p:par>
                            </p:childTnLst>
                          </p:cTn>
                        </p:par>
                        <p:par>
                          <p:cTn id="251" fill="hold">
                            <p:stCondLst>
                              <p:cond delay="6000"/>
                            </p:stCondLst>
                            <p:childTnLst>
                              <p:par>
                                <p:cTn id="252" presetID="1" presetClass="exit" presetSubtype="0" fill="hold" grpId="0" nodeType="afterEffect">
                                  <p:stCondLst>
                                    <p:cond delay="1000"/>
                                  </p:stCondLst>
                                  <p:childTnLst>
                                    <p:set>
                                      <p:cBhvr>
                                        <p:cTn id="253" dur="1" fill="hold">
                                          <p:stCondLst>
                                            <p:cond delay="0"/>
                                          </p:stCondLst>
                                        </p:cTn>
                                        <p:tgtEl>
                                          <p:spTgt spid="158"/>
                                        </p:tgtEl>
                                        <p:attrNameLst>
                                          <p:attrName>style.visibility</p:attrName>
                                        </p:attrNameLst>
                                      </p:cBhvr>
                                      <p:to>
                                        <p:strVal val="hidden"/>
                                      </p:to>
                                    </p:set>
                                  </p:childTnLst>
                                </p:cTn>
                              </p:par>
                            </p:childTnLst>
                          </p:cTn>
                        </p:par>
                        <p:par>
                          <p:cTn id="254" fill="hold">
                            <p:stCondLst>
                              <p:cond delay="7000"/>
                            </p:stCondLst>
                            <p:childTnLst>
                              <p:par>
                                <p:cTn id="255" presetID="1" presetClass="exit" presetSubtype="0" fill="hold" grpId="0" nodeType="afterEffect">
                                  <p:stCondLst>
                                    <p:cond delay="1000"/>
                                  </p:stCondLst>
                                  <p:childTnLst>
                                    <p:set>
                                      <p:cBhvr>
                                        <p:cTn id="256" dur="1" fill="hold">
                                          <p:stCondLst>
                                            <p:cond delay="0"/>
                                          </p:stCondLst>
                                        </p:cTn>
                                        <p:tgtEl>
                                          <p:spTgt spid="157"/>
                                        </p:tgtEl>
                                        <p:attrNameLst>
                                          <p:attrName>style.visibility</p:attrName>
                                        </p:attrNameLst>
                                      </p:cBhvr>
                                      <p:to>
                                        <p:strVal val="hidden"/>
                                      </p:to>
                                    </p:set>
                                  </p:childTnLst>
                                </p:cTn>
                              </p:par>
                            </p:childTnLst>
                          </p:cTn>
                        </p:par>
                        <p:par>
                          <p:cTn id="257" fill="hold">
                            <p:stCondLst>
                              <p:cond delay="8000"/>
                            </p:stCondLst>
                            <p:childTnLst>
                              <p:par>
                                <p:cTn id="258" presetID="1" presetClass="exit" presetSubtype="0" fill="hold" grpId="0" nodeType="afterEffect">
                                  <p:stCondLst>
                                    <p:cond delay="1000"/>
                                  </p:stCondLst>
                                  <p:childTnLst>
                                    <p:set>
                                      <p:cBhvr>
                                        <p:cTn id="259" dur="1" fill="hold">
                                          <p:stCondLst>
                                            <p:cond delay="0"/>
                                          </p:stCondLst>
                                        </p:cTn>
                                        <p:tgtEl>
                                          <p:spTgt spid="156"/>
                                        </p:tgtEl>
                                        <p:attrNameLst>
                                          <p:attrName>style.visibility</p:attrName>
                                        </p:attrNameLst>
                                      </p:cBhvr>
                                      <p:to>
                                        <p:strVal val="hidden"/>
                                      </p:to>
                                    </p:set>
                                  </p:childTnLst>
                                </p:cTn>
                              </p:par>
                            </p:childTnLst>
                          </p:cTn>
                        </p:par>
                        <p:par>
                          <p:cTn id="260" fill="hold">
                            <p:stCondLst>
                              <p:cond delay="9000"/>
                            </p:stCondLst>
                            <p:childTnLst>
                              <p:par>
                                <p:cTn id="261" presetID="1" presetClass="exit" presetSubtype="0" fill="hold" grpId="0" nodeType="afterEffect">
                                  <p:stCondLst>
                                    <p:cond delay="1000"/>
                                  </p:stCondLst>
                                  <p:childTnLst>
                                    <p:set>
                                      <p:cBhvr>
                                        <p:cTn id="262" dur="1" fill="hold">
                                          <p:stCondLst>
                                            <p:cond delay="0"/>
                                          </p:stCondLst>
                                        </p:cTn>
                                        <p:tgtEl>
                                          <p:spTgt spid="155"/>
                                        </p:tgtEl>
                                        <p:attrNameLst>
                                          <p:attrName>style.visibility</p:attrName>
                                        </p:attrNameLst>
                                      </p:cBhvr>
                                      <p:to>
                                        <p:strVal val="hidden"/>
                                      </p:to>
                                    </p:set>
                                  </p:childTnLst>
                                </p:cTn>
                              </p:par>
                            </p:childTnLst>
                          </p:cTn>
                        </p:par>
                        <p:par>
                          <p:cTn id="263" fill="hold">
                            <p:stCondLst>
                              <p:cond delay="10000"/>
                            </p:stCondLst>
                            <p:childTnLst>
                              <p:par>
                                <p:cTn id="264" presetID="1" presetClass="exit" presetSubtype="0" fill="hold" grpId="0" nodeType="afterEffect">
                                  <p:stCondLst>
                                    <p:cond delay="1000"/>
                                  </p:stCondLst>
                                  <p:childTnLst>
                                    <p:set>
                                      <p:cBhvr>
                                        <p:cTn id="265" dur="1" fill="hold">
                                          <p:stCondLst>
                                            <p:cond delay="0"/>
                                          </p:stCondLst>
                                        </p:cTn>
                                        <p:tgtEl>
                                          <p:spTgt spid="154"/>
                                        </p:tgtEl>
                                        <p:attrNameLst>
                                          <p:attrName>style.visibility</p:attrName>
                                        </p:attrNameLst>
                                      </p:cBhvr>
                                      <p:to>
                                        <p:strVal val="hidden"/>
                                      </p:to>
                                    </p:set>
                                  </p:childTnLst>
                                </p:cTn>
                              </p:par>
                            </p:childTnLst>
                          </p:cTn>
                        </p:par>
                        <p:par>
                          <p:cTn id="266" fill="hold">
                            <p:stCondLst>
                              <p:cond delay="11000"/>
                            </p:stCondLst>
                            <p:childTnLst>
                              <p:par>
                                <p:cTn id="267" presetID="1" presetClass="exit" presetSubtype="0" fill="hold" grpId="0" nodeType="afterEffect">
                                  <p:stCondLst>
                                    <p:cond delay="1000"/>
                                  </p:stCondLst>
                                  <p:childTnLst>
                                    <p:set>
                                      <p:cBhvr>
                                        <p:cTn id="268" dur="1" fill="hold">
                                          <p:stCondLst>
                                            <p:cond delay="0"/>
                                          </p:stCondLst>
                                        </p:cTn>
                                        <p:tgtEl>
                                          <p:spTgt spid="153"/>
                                        </p:tgtEl>
                                        <p:attrNameLst>
                                          <p:attrName>style.visibility</p:attrName>
                                        </p:attrNameLst>
                                      </p:cBhvr>
                                      <p:to>
                                        <p:strVal val="hidden"/>
                                      </p:to>
                                    </p:set>
                                  </p:childTnLst>
                                </p:cTn>
                              </p:par>
                            </p:childTnLst>
                          </p:cTn>
                        </p:par>
                        <p:par>
                          <p:cTn id="269" fill="hold">
                            <p:stCondLst>
                              <p:cond delay="12000"/>
                            </p:stCondLst>
                            <p:childTnLst>
                              <p:par>
                                <p:cTn id="270" presetID="1" presetClass="exit" presetSubtype="0" fill="hold" grpId="0" nodeType="afterEffect">
                                  <p:stCondLst>
                                    <p:cond delay="1000"/>
                                  </p:stCondLst>
                                  <p:childTnLst>
                                    <p:set>
                                      <p:cBhvr>
                                        <p:cTn id="271" dur="1" fill="hold">
                                          <p:stCondLst>
                                            <p:cond delay="0"/>
                                          </p:stCondLst>
                                        </p:cTn>
                                        <p:tgtEl>
                                          <p:spTgt spid="152"/>
                                        </p:tgtEl>
                                        <p:attrNameLst>
                                          <p:attrName>style.visibility</p:attrName>
                                        </p:attrNameLst>
                                      </p:cBhvr>
                                      <p:to>
                                        <p:strVal val="hidden"/>
                                      </p:to>
                                    </p:set>
                                  </p:childTnLst>
                                </p:cTn>
                              </p:par>
                            </p:childTnLst>
                          </p:cTn>
                        </p:par>
                        <p:par>
                          <p:cTn id="272" fill="hold">
                            <p:stCondLst>
                              <p:cond delay="13000"/>
                            </p:stCondLst>
                            <p:childTnLst>
                              <p:par>
                                <p:cTn id="273" presetID="1" presetClass="exit" presetSubtype="0" fill="hold" grpId="0" nodeType="afterEffect">
                                  <p:stCondLst>
                                    <p:cond delay="1000"/>
                                  </p:stCondLst>
                                  <p:childTnLst>
                                    <p:set>
                                      <p:cBhvr>
                                        <p:cTn id="274" dur="1" fill="hold">
                                          <p:stCondLst>
                                            <p:cond delay="0"/>
                                          </p:stCondLst>
                                        </p:cTn>
                                        <p:tgtEl>
                                          <p:spTgt spid="151"/>
                                        </p:tgtEl>
                                        <p:attrNameLst>
                                          <p:attrName>style.visibility</p:attrName>
                                        </p:attrNameLst>
                                      </p:cBhvr>
                                      <p:to>
                                        <p:strVal val="hidden"/>
                                      </p:to>
                                    </p:set>
                                  </p:childTnLst>
                                </p:cTn>
                              </p:par>
                            </p:childTnLst>
                          </p:cTn>
                        </p:par>
                        <p:par>
                          <p:cTn id="275" fill="hold">
                            <p:stCondLst>
                              <p:cond delay="14000"/>
                            </p:stCondLst>
                            <p:childTnLst>
                              <p:par>
                                <p:cTn id="276" presetID="1" presetClass="exit" presetSubtype="0" fill="hold" grpId="0" nodeType="afterEffect">
                                  <p:stCondLst>
                                    <p:cond delay="1000"/>
                                  </p:stCondLst>
                                  <p:childTnLst>
                                    <p:set>
                                      <p:cBhvr>
                                        <p:cTn id="277" dur="1" fill="hold">
                                          <p:stCondLst>
                                            <p:cond delay="0"/>
                                          </p:stCondLst>
                                        </p:cTn>
                                        <p:tgtEl>
                                          <p:spTgt spid="150"/>
                                        </p:tgtEl>
                                        <p:attrNameLst>
                                          <p:attrName>style.visibility</p:attrName>
                                        </p:attrNameLst>
                                      </p:cBhvr>
                                      <p:to>
                                        <p:strVal val="hidden"/>
                                      </p:to>
                                    </p:set>
                                  </p:childTnLst>
                                </p:cTn>
                              </p:par>
                            </p:childTnLst>
                          </p:cTn>
                        </p:par>
                        <p:par>
                          <p:cTn id="278" fill="hold">
                            <p:stCondLst>
                              <p:cond delay="15000"/>
                            </p:stCondLst>
                            <p:childTnLst>
                              <p:par>
                                <p:cTn id="279" presetID="1" presetClass="exit" presetSubtype="0" fill="hold" grpId="0" nodeType="afterEffect">
                                  <p:stCondLst>
                                    <p:cond delay="1000"/>
                                  </p:stCondLst>
                                  <p:childTnLst>
                                    <p:set>
                                      <p:cBhvr>
                                        <p:cTn id="280" dur="1" fill="hold">
                                          <p:stCondLst>
                                            <p:cond delay="0"/>
                                          </p:stCondLst>
                                        </p:cTn>
                                        <p:tgtEl>
                                          <p:spTgt spid="149"/>
                                        </p:tgtEl>
                                        <p:attrNameLst>
                                          <p:attrName>style.visibility</p:attrName>
                                        </p:attrNameLst>
                                      </p:cBhvr>
                                      <p:to>
                                        <p:strVal val="hidden"/>
                                      </p:to>
                                    </p:set>
                                  </p:childTnLst>
                                </p:cTn>
                              </p:par>
                            </p:childTnLst>
                          </p:cTn>
                        </p:par>
                        <p:par>
                          <p:cTn id="281" fill="hold">
                            <p:stCondLst>
                              <p:cond delay="16000"/>
                            </p:stCondLst>
                            <p:childTnLst>
                              <p:par>
                                <p:cTn id="282" presetID="1" presetClass="exit" presetSubtype="0" fill="hold" grpId="0" nodeType="afterEffect">
                                  <p:stCondLst>
                                    <p:cond delay="1000"/>
                                  </p:stCondLst>
                                  <p:childTnLst>
                                    <p:set>
                                      <p:cBhvr>
                                        <p:cTn id="283" dur="1" fill="hold">
                                          <p:stCondLst>
                                            <p:cond delay="0"/>
                                          </p:stCondLst>
                                        </p:cTn>
                                        <p:tgtEl>
                                          <p:spTgt spid="148"/>
                                        </p:tgtEl>
                                        <p:attrNameLst>
                                          <p:attrName>style.visibility</p:attrName>
                                        </p:attrNameLst>
                                      </p:cBhvr>
                                      <p:to>
                                        <p:strVal val="hidden"/>
                                      </p:to>
                                    </p:set>
                                  </p:childTnLst>
                                </p:cTn>
                              </p:par>
                            </p:childTnLst>
                          </p:cTn>
                        </p:par>
                        <p:par>
                          <p:cTn id="284" fill="hold">
                            <p:stCondLst>
                              <p:cond delay="17000"/>
                            </p:stCondLst>
                            <p:childTnLst>
                              <p:par>
                                <p:cTn id="285" presetID="1" presetClass="exit" presetSubtype="0" fill="hold" grpId="0" nodeType="afterEffect">
                                  <p:stCondLst>
                                    <p:cond delay="1000"/>
                                  </p:stCondLst>
                                  <p:childTnLst>
                                    <p:set>
                                      <p:cBhvr>
                                        <p:cTn id="286" dur="1" fill="hold">
                                          <p:stCondLst>
                                            <p:cond delay="0"/>
                                          </p:stCondLst>
                                        </p:cTn>
                                        <p:tgtEl>
                                          <p:spTgt spid="147"/>
                                        </p:tgtEl>
                                        <p:attrNameLst>
                                          <p:attrName>style.visibility</p:attrName>
                                        </p:attrNameLst>
                                      </p:cBhvr>
                                      <p:to>
                                        <p:strVal val="hidden"/>
                                      </p:to>
                                    </p:set>
                                  </p:childTnLst>
                                </p:cTn>
                              </p:par>
                            </p:childTnLst>
                          </p:cTn>
                        </p:par>
                        <p:par>
                          <p:cTn id="287" fill="hold">
                            <p:stCondLst>
                              <p:cond delay="18000"/>
                            </p:stCondLst>
                            <p:childTnLst>
                              <p:par>
                                <p:cTn id="288" presetID="1" presetClass="exit" presetSubtype="0" fill="hold" grpId="0" nodeType="afterEffect">
                                  <p:stCondLst>
                                    <p:cond delay="1000"/>
                                  </p:stCondLst>
                                  <p:childTnLst>
                                    <p:set>
                                      <p:cBhvr>
                                        <p:cTn id="289" dur="1" fill="hold">
                                          <p:stCondLst>
                                            <p:cond delay="0"/>
                                          </p:stCondLst>
                                        </p:cTn>
                                        <p:tgtEl>
                                          <p:spTgt spid="146"/>
                                        </p:tgtEl>
                                        <p:attrNameLst>
                                          <p:attrName>style.visibility</p:attrName>
                                        </p:attrNameLst>
                                      </p:cBhvr>
                                      <p:to>
                                        <p:strVal val="hidden"/>
                                      </p:to>
                                    </p:set>
                                  </p:childTnLst>
                                </p:cTn>
                              </p:par>
                            </p:childTnLst>
                          </p:cTn>
                        </p:par>
                        <p:par>
                          <p:cTn id="290" fill="hold">
                            <p:stCondLst>
                              <p:cond delay="19000"/>
                            </p:stCondLst>
                            <p:childTnLst>
                              <p:par>
                                <p:cTn id="291" presetID="1" presetClass="exit" presetSubtype="0" fill="hold" grpId="0" nodeType="afterEffect">
                                  <p:stCondLst>
                                    <p:cond delay="1000"/>
                                  </p:stCondLst>
                                  <p:childTnLst>
                                    <p:set>
                                      <p:cBhvr>
                                        <p:cTn id="292"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293" restart="whenNotActive" fill="hold" evtFilter="cancelBubble" nodeType="interactiveSeq">
                <p:stCondLst>
                  <p:cond evt="onClick" delay="0">
                    <p:tgtEl>
                      <p:spTgt spid="180"/>
                    </p:tgtEl>
                  </p:cond>
                </p:stCondLst>
                <p:endSync evt="end" delay="0">
                  <p:rtn val="all"/>
                </p:endSync>
                <p:childTnLst>
                  <p:par>
                    <p:cTn id="294" fill="hold">
                      <p:stCondLst>
                        <p:cond delay="0"/>
                      </p:stCondLst>
                      <p:childTnLst>
                        <p:par>
                          <p:cTn id="295" fill="hold">
                            <p:stCondLst>
                              <p:cond delay="0"/>
                            </p:stCondLst>
                            <p:childTnLst>
                              <p:par>
                                <p:cTn id="296" presetID="1" presetClass="exit" presetSubtype="0" fill="hold" grpId="0" nodeType="afterEffect">
                                  <p:stCondLst>
                                    <p:cond delay="1000"/>
                                  </p:stCondLst>
                                  <p:childTnLst>
                                    <p:set>
                                      <p:cBhvr>
                                        <p:cTn id="297" dur="1" fill="hold">
                                          <p:stCondLst>
                                            <p:cond delay="0"/>
                                          </p:stCondLst>
                                        </p:cTn>
                                        <p:tgtEl>
                                          <p:spTgt spid="180"/>
                                        </p:tgtEl>
                                        <p:attrNameLst>
                                          <p:attrName>style.visibility</p:attrName>
                                        </p:attrNameLst>
                                      </p:cBhvr>
                                      <p:to>
                                        <p:strVal val="hidden"/>
                                      </p:to>
                                    </p:set>
                                  </p:childTnLst>
                                </p:cTn>
                              </p:par>
                            </p:childTnLst>
                          </p:cTn>
                        </p:par>
                        <p:par>
                          <p:cTn id="298" fill="hold">
                            <p:stCondLst>
                              <p:cond delay="1000"/>
                            </p:stCondLst>
                            <p:childTnLst>
                              <p:par>
                                <p:cTn id="299" presetID="1" presetClass="exit" presetSubtype="0" fill="hold" grpId="0" nodeType="afterEffect">
                                  <p:stCondLst>
                                    <p:cond delay="1000"/>
                                  </p:stCondLst>
                                  <p:childTnLst>
                                    <p:set>
                                      <p:cBhvr>
                                        <p:cTn id="300" dur="1" fill="hold">
                                          <p:stCondLst>
                                            <p:cond delay="0"/>
                                          </p:stCondLst>
                                        </p:cTn>
                                        <p:tgtEl>
                                          <p:spTgt spid="179"/>
                                        </p:tgtEl>
                                        <p:attrNameLst>
                                          <p:attrName>style.visibility</p:attrName>
                                        </p:attrNameLst>
                                      </p:cBhvr>
                                      <p:to>
                                        <p:strVal val="hidden"/>
                                      </p:to>
                                    </p:set>
                                  </p:childTnLst>
                                </p:cTn>
                              </p:par>
                            </p:childTnLst>
                          </p:cTn>
                        </p:par>
                        <p:par>
                          <p:cTn id="301" fill="hold">
                            <p:stCondLst>
                              <p:cond delay="2000"/>
                            </p:stCondLst>
                            <p:childTnLst>
                              <p:par>
                                <p:cTn id="302" presetID="1" presetClass="exit" presetSubtype="0" fill="hold" grpId="0" nodeType="afterEffect">
                                  <p:stCondLst>
                                    <p:cond delay="1000"/>
                                  </p:stCondLst>
                                  <p:childTnLst>
                                    <p:set>
                                      <p:cBhvr>
                                        <p:cTn id="303" dur="1" fill="hold">
                                          <p:stCondLst>
                                            <p:cond delay="0"/>
                                          </p:stCondLst>
                                        </p:cTn>
                                        <p:tgtEl>
                                          <p:spTgt spid="178"/>
                                        </p:tgtEl>
                                        <p:attrNameLst>
                                          <p:attrName>style.visibility</p:attrName>
                                        </p:attrNameLst>
                                      </p:cBhvr>
                                      <p:to>
                                        <p:strVal val="hidden"/>
                                      </p:to>
                                    </p:set>
                                  </p:childTnLst>
                                </p:cTn>
                              </p:par>
                            </p:childTnLst>
                          </p:cTn>
                        </p:par>
                        <p:par>
                          <p:cTn id="304" fill="hold">
                            <p:stCondLst>
                              <p:cond delay="3000"/>
                            </p:stCondLst>
                            <p:childTnLst>
                              <p:par>
                                <p:cTn id="305" presetID="1" presetClass="exit" presetSubtype="0" fill="hold" grpId="0" nodeType="afterEffect">
                                  <p:stCondLst>
                                    <p:cond delay="1000"/>
                                  </p:stCondLst>
                                  <p:childTnLst>
                                    <p:set>
                                      <p:cBhvr>
                                        <p:cTn id="306" dur="1" fill="hold">
                                          <p:stCondLst>
                                            <p:cond delay="0"/>
                                          </p:stCondLst>
                                        </p:cTn>
                                        <p:tgtEl>
                                          <p:spTgt spid="177"/>
                                        </p:tgtEl>
                                        <p:attrNameLst>
                                          <p:attrName>style.visibility</p:attrName>
                                        </p:attrNameLst>
                                      </p:cBhvr>
                                      <p:to>
                                        <p:strVal val="hidden"/>
                                      </p:to>
                                    </p:set>
                                  </p:childTnLst>
                                </p:cTn>
                              </p:par>
                            </p:childTnLst>
                          </p:cTn>
                        </p:par>
                        <p:par>
                          <p:cTn id="307" fill="hold">
                            <p:stCondLst>
                              <p:cond delay="4000"/>
                            </p:stCondLst>
                            <p:childTnLst>
                              <p:par>
                                <p:cTn id="308" presetID="1" presetClass="exit" presetSubtype="0" fill="hold" grpId="0" nodeType="afterEffect">
                                  <p:stCondLst>
                                    <p:cond delay="1000"/>
                                  </p:stCondLst>
                                  <p:childTnLst>
                                    <p:set>
                                      <p:cBhvr>
                                        <p:cTn id="309" dur="1" fill="hold">
                                          <p:stCondLst>
                                            <p:cond delay="0"/>
                                          </p:stCondLst>
                                        </p:cTn>
                                        <p:tgtEl>
                                          <p:spTgt spid="176"/>
                                        </p:tgtEl>
                                        <p:attrNameLst>
                                          <p:attrName>style.visibility</p:attrName>
                                        </p:attrNameLst>
                                      </p:cBhvr>
                                      <p:to>
                                        <p:strVal val="hidden"/>
                                      </p:to>
                                    </p:set>
                                  </p:childTnLst>
                                </p:cTn>
                              </p:par>
                            </p:childTnLst>
                          </p:cTn>
                        </p:par>
                        <p:par>
                          <p:cTn id="310" fill="hold">
                            <p:stCondLst>
                              <p:cond delay="5000"/>
                            </p:stCondLst>
                            <p:childTnLst>
                              <p:par>
                                <p:cTn id="311" presetID="1" presetClass="exit" presetSubtype="0" fill="hold" grpId="0" nodeType="afterEffect">
                                  <p:stCondLst>
                                    <p:cond delay="1000"/>
                                  </p:stCondLst>
                                  <p:childTnLst>
                                    <p:set>
                                      <p:cBhvr>
                                        <p:cTn id="312" dur="1" fill="hold">
                                          <p:stCondLst>
                                            <p:cond delay="0"/>
                                          </p:stCondLst>
                                        </p:cTn>
                                        <p:tgtEl>
                                          <p:spTgt spid="175"/>
                                        </p:tgtEl>
                                        <p:attrNameLst>
                                          <p:attrName>style.visibility</p:attrName>
                                        </p:attrNameLst>
                                      </p:cBhvr>
                                      <p:to>
                                        <p:strVal val="hidden"/>
                                      </p:to>
                                    </p:set>
                                  </p:childTnLst>
                                </p:cTn>
                              </p:par>
                            </p:childTnLst>
                          </p:cTn>
                        </p:par>
                        <p:par>
                          <p:cTn id="313" fill="hold">
                            <p:stCondLst>
                              <p:cond delay="6000"/>
                            </p:stCondLst>
                            <p:childTnLst>
                              <p:par>
                                <p:cTn id="314" presetID="1" presetClass="exit" presetSubtype="0" fill="hold" grpId="0" nodeType="afterEffect">
                                  <p:stCondLst>
                                    <p:cond delay="1000"/>
                                  </p:stCondLst>
                                  <p:childTnLst>
                                    <p:set>
                                      <p:cBhvr>
                                        <p:cTn id="315" dur="1" fill="hold">
                                          <p:stCondLst>
                                            <p:cond delay="0"/>
                                          </p:stCondLst>
                                        </p:cTn>
                                        <p:tgtEl>
                                          <p:spTgt spid="174"/>
                                        </p:tgtEl>
                                        <p:attrNameLst>
                                          <p:attrName>style.visibility</p:attrName>
                                        </p:attrNameLst>
                                      </p:cBhvr>
                                      <p:to>
                                        <p:strVal val="hidden"/>
                                      </p:to>
                                    </p:set>
                                  </p:childTnLst>
                                </p:cTn>
                              </p:par>
                            </p:childTnLst>
                          </p:cTn>
                        </p:par>
                        <p:par>
                          <p:cTn id="316" fill="hold">
                            <p:stCondLst>
                              <p:cond delay="7000"/>
                            </p:stCondLst>
                            <p:childTnLst>
                              <p:par>
                                <p:cTn id="317" presetID="1" presetClass="exit" presetSubtype="0" fill="hold" grpId="0" nodeType="afterEffect">
                                  <p:stCondLst>
                                    <p:cond delay="1000"/>
                                  </p:stCondLst>
                                  <p:childTnLst>
                                    <p:set>
                                      <p:cBhvr>
                                        <p:cTn id="318" dur="1" fill="hold">
                                          <p:stCondLst>
                                            <p:cond delay="0"/>
                                          </p:stCondLst>
                                        </p:cTn>
                                        <p:tgtEl>
                                          <p:spTgt spid="173"/>
                                        </p:tgtEl>
                                        <p:attrNameLst>
                                          <p:attrName>style.visibility</p:attrName>
                                        </p:attrNameLst>
                                      </p:cBhvr>
                                      <p:to>
                                        <p:strVal val="hidden"/>
                                      </p:to>
                                    </p:set>
                                  </p:childTnLst>
                                </p:cTn>
                              </p:par>
                            </p:childTnLst>
                          </p:cTn>
                        </p:par>
                        <p:par>
                          <p:cTn id="319" fill="hold">
                            <p:stCondLst>
                              <p:cond delay="8000"/>
                            </p:stCondLst>
                            <p:childTnLst>
                              <p:par>
                                <p:cTn id="320" presetID="1" presetClass="exit" presetSubtype="0" fill="hold" grpId="0" nodeType="afterEffect">
                                  <p:stCondLst>
                                    <p:cond delay="1000"/>
                                  </p:stCondLst>
                                  <p:childTnLst>
                                    <p:set>
                                      <p:cBhvr>
                                        <p:cTn id="321" dur="1" fill="hold">
                                          <p:stCondLst>
                                            <p:cond delay="0"/>
                                          </p:stCondLst>
                                        </p:cTn>
                                        <p:tgtEl>
                                          <p:spTgt spid="172"/>
                                        </p:tgtEl>
                                        <p:attrNameLst>
                                          <p:attrName>style.visibility</p:attrName>
                                        </p:attrNameLst>
                                      </p:cBhvr>
                                      <p:to>
                                        <p:strVal val="hidden"/>
                                      </p:to>
                                    </p:set>
                                  </p:childTnLst>
                                </p:cTn>
                              </p:par>
                            </p:childTnLst>
                          </p:cTn>
                        </p:par>
                        <p:par>
                          <p:cTn id="322" fill="hold">
                            <p:stCondLst>
                              <p:cond delay="9000"/>
                            </p:stCondLst>
                            <p:childTnLst>
                              <p:par>
                                <p:cTn id="323" presetID="1" presetClass="exit" presetSubtype="0" fill="hold" grpId="0" nodeType="afterEffect">
                                  <p:stCondLst>
                                    <p:cond delay="1000"/>
                                  </p:stCondLst>
                                  <p:childTnLst>
                                    <p:set>
                                      <p:cBhvr>
                                        <p:cTn id="324" dur="1" fill="hold">
                                          <p:stCondLst>
                                            <p:cond delay="0"/>
                                          </p:stCondLst>
                                        </p:cTn>
                                        <p:tgtEl>
                                          <p:spTgt spid="171"/>
                                        </p:tgtEl>
                                        <p:attrNameLst>
                                          <p:attrName>style.visibility</p:attrName>
                                        </p:attrNameLst>
                                      </p:cBhvr>
                                      <p:to>
                                        <p:strVal val="hidden"/>
                                      </p:to>
                                    </p:set>
                                  </p:childTnLst>
                                </p:cTn>
                              </p:par>
                            </p:childTnLst>
                          </p:cTn>
                        </p:par>
                        <p:par>
                          <p:cTn id="325" fill="hold">
                            <p:stCondLst>
                              <p:cond delay="10000"/>
                            </p:stCondLst>
                            <p:childTnLst>
                              <p:par>
                                <p:cTn id="326" presetID="1" presetClass="exit" presetSubtype="0" fill="hold" grpId="0" nodeType="afterEffect">
                                  <p:stCondLst>
                                    <p:cond delay="1000"/>
                                  </p:stCondLst>
                                  <p:childTnLst>
                                    <p:set>
                                      <p:cBhvr>
                                        <p:cTn id="327" dur="1" fill="hold">
                                          <p:stCondLst>
                                            <p:cond delay="0"/>
                                          </p:stCondLst>
                                        </p:cTn>
                                        <p:tgtEl>
                                          <p:spTgt spid="170"/>
                                        </p:tgtEl>
                                        <p:attrNameLst>
                                          <p:attrName>style.visibility</p:attrName>
                                        </p:attrNameLst>
                                      </p:cBhvr>
                                      <p:to>
                                        <p:strVal val="hidden"/>
                                      </p:to>
                                    </p:set>
                                  </p:childTnLst>
                                </p:cTn>
                              </p:par>
                            </p:childTnLst>
                          </p:cTn>
                        </p:par>
                        <p:par>
                          <p:cTn id="328" fill="hold">
                            <p:stCondLst>
                              <p:cond delay="11000"/>
                            </p:stCondLst>
                            <p:childTnLst>
                              <p:par>
                                <p:cTn id="329" presetID="1" presetClass="exit" presetSubtype="0" fill="hold" grpId="0" nodeType="afterEffect">
                                  <p:stCondLst>
                                    <p:cond delay="1000"/>
                                  </p:stCondLst>
                                  <p:childTnLst>
                                    <p:set>
                                      <p:cBhvr>
                                        <p:cTn id="330" dur="1" fill="hold">
                                          <p:stCondLst>
                                            <p:cond delay="0"/>
                                          </p:stCondLst>
                                        </p:cTn>
                                        <p:tgtEl>
                                          <p:spTgt spid="169"/>
                                        </p:tgtEl>
                                        <p:attrNameLst>
                                          <p:attrName>style.visibility</p:attrName>
                                        </p:attrNameLst>
                                      </p:cBhvr>
                                      <p:to>
                                        <p:strVal val="hidden"/>
                                      </p:to>
                                    </p:set>
                                  </p:childTnLst>
                                </p:cTn>
                              </p:par>
                            </p:childTnLst>
                          </p:cTn>
                        </p:par>
                        <p:par>
                          <p:cTn id="331" fill="hold">
                            <p:stCondLst>
                              <p:cond delay="12000"/>
                            </p:stCondLst>
                            <p:childTnLst>
                              <p:par>
                                <p:cTn id="332" presetID="1" presetClass="exit" presetSubtype="0" fill="hold" grpId="0" nodeType="afterEffect">
                                  <p:stCondLst>
                                    <p:cond delay="1000"/>
                                  </p:stCondLst>
                                  <p:childTnLst>
                                    <p:set>
                                      <p:cBhvr>
                                        <p:cTn id="333" dur="1" fill="hold">
                                          <p:stCondLst>
                                            <p:cond delay="0"/>
                                          </p:stCondLst>
                                        </p:cTn>
                                        <p:tgtEl>
                                          <p:spTgt spid="168"/>
                                        </p:tgtEl>
                                        <p:attrNameLst>
                                          <p:attrName>style.visibility</p:attrName>
                                        </p:attrNameLst>
                                      </p:cBhvr>
                                      <p:to>
                                        <p:strVal val="hidden"/>
                                      </p:to>
                                    </p:set>
                                  </p:childTnLst>
                                </p:cTn>
                              </p:par>
                            </p:childTnLst>
                          </p:cTn>
                        </p:par>
                        <p:par>
                          <p:cTn id="334" fill="hold">
                            <p:stCondLst>
                              <p:cond delay="13000"/>
                            </p:stCondLst>
                            <p:childTnLst>
                              <p:par>
                                <p:cTn id="335" presetID="1" presetClass="exit" presetSubtype="0" fill="hold" grpId="0" nodeType="afterEffect">
                                  <p:stCondLst>
                                    <p:cond delay="1000"/>
                                  </p:stCondLst>
                                  <p:childTnLst>
                                    <p:set>
                                      <p:cBhvr>
                                        <p:cTn id="336" dur="1" fill="hold">
                                          <p:stCondLst>
                                            <p:cond delay="0"/>
                                          </p:stCondLst>
                                        </p:cTn>
                                        <p:tgtEl>
                                          <p:spTgt spid="167"/>
                                        </p:tgtEl>
                                        <p:attrNameLst>
                                          <p:attrName>style.visibility</p:attrName>
                                        </p:attrNameLst>
                                      </p:cBhvr>
                                      <p:to>
                                        <p:strVal val="hidden"/>
                                      </p:to>
                                    </p:set>
                                  </p:childTnLst>
                                </p:cTn>
                              </p:par>
                            </p:childTnLst>
                          </p:cTn>
                        </p:par>
                        <p:par>
                          <p:cTn id="337" fill="hold">
                            <p:stCondLst>
                              <p:cond delay="14000"/>
                            </p:stCondLst>
                            <p:childTnLst>
                              <p:par>
                                <p:cTn id="338" presetID="1" presetClass="exit" presetSubtype="0" fill="hold" grpId="0" nodeType="afterEffect">
                                  <p:stCondLst>
                                    <p:cond delay="1000"/>
                                  </p:stCondLst>
                                  <p:childTnLst>
                                    <p:set>
                                      <p:cBhvr>
                                        <p:cTn id="339"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340" restart="whenNotActive" fill="hold" evtFilter="cancelBubble" nodeType="interactiveSeq">
                <p:stCondLst>
                  <p:cond evt="onClick" delay="0">
                    <p:tgtEl>
                      <p:spTgt spid="191"/>
                    </p:tgtEl>
                  </p:cond>
                </p:stCondLst>
                <p:endSync evt="end" delay="0">
                  <p:rtn val="all"/>
                </p:endSync>
                <p:childTnLst>
                  <p:par>
                    <p:cTn id="341" fill="hold">
                      <p:stCondLst>
                        <p:cond delay="0"/>
                      </p:stCondLst>
                      <p:childTnLst>
                        <p:par>
                          <p:cTn id="342" fill="hold">
                            <p:stCondLst>
                              <p:cond delay="0"/>
                            </p:stCondLst>
                            <p:childTnLst>
                              <p:par>
                                <p:cTn id="343" presetID="1" presetClass="exit" presetSubtype="0" fill="hold" grpId="0" nodeType="clickEffect">
                                  <p:stCondLst>
                                    <p:cond delay="1000"/>
                                  </p:stCondLst>
                                  <p:childTnLst>
                                    <p:set>
                                      <p:cBhvr>
                                        <p:cTn id="344" dur="1" fill="hold">
                                          <p:stCondLst>
                                            <p:cond delay="0"/>
                                          </p:stCondLst>
                                        </p:cTn>
                                        <p:tgtEl>
                                          <p:spTgt spid="191"/>
                                        </p:tgtEl>
                                        <p:attrNameLst>
                                          <p:attrName>style.visibility</p:attrName>
                                        </p:attrNameLst>
                                      </p:cBhvr>
                                      <p:to>
                                        <p:strVal val="hidden"/>
                                      </p:to>
                                    </p:set>
                                  </p:childTnLst>
                                </p:cTn>
                              </p:par>
                            </p:childTnLst>
                          </p:cTn>
                        </p:par>
                        <p:par>
                          <p:cTn id="345" fill="hold">
                            <p:stCondLst>
                              <p:cond delay="1000"/>
                            </p:stCondLst>
                            <p:childTnLst>
                              <p:par>
                                <p:cTn id="346" presetID="1" presetClass="exit" presetSubtype="0" fill="hold" grpId="0" nodeType="afterEffect">
                                  <p:stCondLst>
                                    <p:cond delay="1000"/>
                                  </p:stCondLst>
                                  <p:childTnLst>
                                    <p:set>
                                      <p:cBhvr>
                                        <p:cTn id="347" dur="1" fill="hold">
                                          <p:stCondLst>
                                            <p:cond delay="0"/>
                                          </p:stCondLst>
                                        </p:cTn>
                                        <p:tgtEl>
                                          <p:spTgt spid="190"/>
                                        </p:tgtEl>
                                        <p:attrNameLst>
                                          <p:attrName>style.visibility</p:attrName>
                                        </p:attrNameLst>
                                      </p:cBhvr>
                                      <p:to>
                                        <p:strVal val="hidden"/>
                                      </p:to>
                                    </p:set>
                                  </p:childTnLst>
                                </p:cTn>
                              </p:par>
                            </p:childTnLst>
                          </p:cTn>
                        </p:par>
                        <p:par>
                          <p:cTn id="348" fill="hold">
                            <p:stCondLst>
                              <p:cond delay="2000"/>
                            </p:stCondLst>
                            <p:childTnLst>
                              <p:par>
                                <p:cTn id="349" presetID="1" presetClass="exit" presetSubtype="0" fill="hold" grpId="0" nodeType="afterEffect">
                                  <p:stCondLst>
                                    <p:cond delay="1000"/>
                                  </p:stCondLst>
                                  <p:childTnLst>
                                    <p:set>
                                      <p:cBhvr>
                                        <p:cTn id="350" dur="1" fill="hold">
                                          <p:stCondLst>
                                            <p:cond delay="0"/>
                                          </p:stCondLst>
                                        </p:cTn>
                                        <p:tgtEl>
                                          <p:spTgt spid="189"/>
                                        </p:tgtEl>
                                        <p:attrNameLst>
                                          <p:attrName>style.visibility</p:attrName>
                                        </p:attrNameLst>
                                      </p:cBhvr>
                                      <p:to>
                                        <p:strVal val="hidden"/>
                                      </p:to>
                                    </p:set>
                                  </p:childTnLst>
                                </p:cTn>
                              </p:par>
                            </p:childTnLst>
                          </p:cTn>
                        </p:par>
                        <p:par>
                          <p:cTn id="351" fill="hold">
                            <p:stCondLst>
                              <p:cond delay="3000"/>
                            </p:stCondLst>
                            <p:childTnLst>
                              <p:par>
                                <p:cTn id="352" presetID="1" presetClass="exit" presetSubtype="0" fill="hold" grpId="0" nodeType="afterEffect">
                                  <p:stCondLst>
                                    <p:cond delay="1000"/>
                                  </p:stCondLst>
                                  <p:childTnLst>
                                    <p:set>
                                      <p:cBhvr>
                                        <p:cTn id="353" dur="1" fill="hold">
                                          <p:stCondLst>
                                            <p:cond delay="0"/>
                                          </p:stCondLst>
                                        </p:cTn>
                                        <p:tgtEl>
                                          <p:spTgt spid="188"/>
                                        </p:tgtEl>
                                        <p:attrNameLst>
                                          <p:attrName>style.visibility</p:attrName>
                                        </p:attrNameLst>
                                      </p:cBhvr>
                                      <p:to>
                                        <p:strVal val="hidden"/>
                                      </p:to>
                                    </p:set>
                                  </p:childTnLst>
                                </p:cTn>
                              </p:par>
                            </p:childTnLst>
                          </p:cTn>
                        </p:par>
                        <p:par>
                          <p:cTn id="354" fill="hold">
                            <p:stCondLst>
                              <p:cond delay="4000"/>
                            </p:stCondLst>
                            <p:childTnLst>
                              <p:par>
                                <p:cTn id="355" presetID="1" presetClass="exit" presetSubtype="0" fill="hold" grpId="0" nodeType="afterEffect">
                                  <p:stCondLst>
                                    <p:cond delay="1000"/>
                                  </p:stCondLst>
                                  <p:childTnLst>
                                    <p:set>
                                      <p:cBhvr>
                                        <p:cTn id="356" dur="1" fill="hold">
                                          <p:stCondLst>
                                            <p:cond delay="0"/>
                                          </p:stCondLst>
                                        </p:cTn>
                                        <p:tgtEl>
                                          <p:spTgt spid="187"/>
                                        </p:tgtEl>
                                        <p:attrNameLst>
                                          <p:attrName>style.visibility</p:attrName>
                                        </p:attrNameLst>
                                      </p:cBhvr>
                                      <p:to>
                                        <p:strVal val="hidden"/>
                                      </p:to>
                                    </p:set>
                                  </p:childTnLst>
                                </p:cTn>
                              </p:par>
                            </p:childTnLst>
                          </p:cTn>
                        </p:par>
                        <p:par>
                          <p:cTn id="357" fill="hold">
                            <p:stCondLst>
                              <p:cond delay="5000"/>
                            </p:stCondLst>
                            <p:childTnLst>
                              <p:par>
                                <p:cTn id="358" presetID="1" presetClass="exit" presetSubtype="0" fill="hold" grpId="0" nodeType="afterEffect">
                                  <p:stCondLst>
                                    <p:cond delay="1000"/>
                                  </p:stCondLst>
                                  <p:childTnLst>
                                    <p:set>
                                      <p:cBhvr>
                                        <p:cTn id="359" dur="1" fill="hold">
                                          <p:stCondLst>
                                            <p:cond delay="0"/>
                                          </p:stCondLst>
                                        </p:cTn>
                                        <p:tgtEl>
                                          <p:spTgt spid="186"/>
                                        </p:tgtEl>
                                        <p:attrNameLst>
                                          <p:attrName>style.visibility</p:attrName>
                                        </p:attrNameLst>
                                      </p:cBhvr>
                                      <p:to>
                                        <p:strVal val="hidden"/>
                                      </p:to>
                                    </p:set>
                                  </p:childTnLst>
                                </p:cTn>
                              </p:par>
                            </p:childTnLst>
                          </p:cTn>
                        </p:par>
                        <p:par>
                          <p:cTn id="360" fill="hold">
                            <p:stCondLst>
                              <p:cond delay="6000"/>
                            </p:stCondLst>
                            <p:childTnLst>
                              <p:par>
                                <p:cTn id="361" presetID="1" presetClass="exit" presetSubtype="0" fill="hold" grpId="0" nodeType="afterEffect">
                                  <p:stCondLst>
                                    <p:cond delay="1000"/>
                                  </p:stCondLst>
                                  <p:childTnLst>
                                    <p:set>
                                      <p:cBhvr>
                                        <p:cTn id="362" dur="1" fill="hold">
                                          <p:stCondLst>
                                            <p:cond delay="0"/>
                                          </p:stCondLst>
                                        </p:cTn>
                                        <p:tgtEl>
                                          <p:spTgt spid="185"/>
                                        </p:tgtEl>
                                        <p:attrNameLst>
                                          <p:attrName>style.visibility</p:attrName>
                                        </p:attrNameLst>
                                      </p:cBhvr>
                                      <p:to>
                                        <p:strVal val="hidden"/>
                                      </p:to>
                                    </p:set>
                                  </p:childTnLst>
                                </p:cTn>
                              </p:par>
                            </p:childTnLst>
                          </p:cTn>
                        </p:par>
                        <p:par>
                          <p:cTn id="363" fill="hold">
                            <p:stCondLst>
                              <p:cond delay="7000"/>
                            </p:stCondLst>
                            <p:childTnLst>
                              <p:par>
                                <p:cTn id="364" presetID="1" presetClass="exit" presetSubtype="0" fill="hold" grpId="0" nodeType="afterEffect">
                                  <p:stCondLst>
                                    <p:cond delay="1000"/>
                                  </p:stCondLst>
                                  <p:childTnLst>
                                    <p:set>
                                      <p:cBhvr>
                                        <p:cTn id="365" dur="1" fill="hold">
                                          <p:stCondLst>
                                            <p:cond delay="0"/>
                                          </p:stCondLst>
                                        </p:cTn>
                                        <p:tgtEl>
                                          <p:spTgt spid="184"/>
                                        </p:tgtEl>
                                        <p:attrNameLst>
                                          <p:attrName>style.visibility</p:attrName>
                                        </p:attrNameLst>
                                      </p:cBhvr>
                                      <p:to>
                                        <p:strVal val="hidden"/>
                                      </p:to>
                                    </p:set>
                                  </p:childTnLst>
                                </p:cTn>
                              </p:par>
                            </p:childTnLst>
                          </p:cTn>
                        </p:par>
                        <p:par>
                          <p:cTn id="366" fill="hold">
                            <p:stCondLst>
                              <p:cond delay="8000"/>
                            </p:stCondLst>
                            <p:childTnLst>
                              <p:par>
                                <p:cTn id="367" presetID="1" presetClass="exit" presetSubtype="0" fill="hold" grpId="0" nodeType="afterEffect">
                                  <p:stCondLst>
                                    <p:cond delay="1000"/>
                                  </p:stCondLst>
                                  <p:childTnLst>
                                    <p:set>
                                      <p:cBhvr>
                                        <p:cTn id="368" dur="1" fill="hold">
                                          <p:stCondLst>
                                            <p:cond delay="0"/>
                                          </p:stCondLst>
                                        </p:cTn>
                                        <p:tgtEl>
                                          <p:spTgt spid="183"/>
                                        </p:tgtEl>
                                        <p:attrNameLst>
                                          <p:attrName>style.visibility</p:attrName>
                                        </p:attrNameLst>
                                      </p:cBhvr>
                                      <p:to>
                                        <p:strVal val="hidden"/>
                                      </p:to>
                                    </p:set>
                                  </p:childTnLst>
                                </p:cTn>
                              </p:par>
                            </p:childTnLst>
                          </p:cTn>
                        </p:par>
                        <p:par>
                          <p:cTn id="369" fill="hold">
                            <p:stCondLst>
                              <p:cond delay="9000"/>
                            </p:stCondLst>
                            <p:childTnLst>
                              <p:par>
                                <p:cTn id="370" presetID="1" presetClass="exit" presetSubtype="0" fill="hold" grpId="0" nodeType="afterEffect">
                                  <p:stCondLst>
                                    <p:cond delay="1000"/>
                                  </p:stCondLst>
                                  <p:childTnLst>
                                    <p:set>
                                      <p:cBhvr>
                                        <p:cTn id="371"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red</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2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2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3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3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4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4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5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5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6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6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
        <p:nvSpPr>
          <p:cNvPr id="67" name="Oval 3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6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7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7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7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7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7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7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7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7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7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8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8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8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83" name="Oval 1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84" name="Oval 1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85" name="Oval 1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86" name="Oval 1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87" name="Oval 1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88" name="Oval 1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89" name="Oval 1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90" name="Oval 1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91" name="Oval 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92" name="Oval 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93" name="Oval 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94" name="Oval 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95" name="Oval 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96" name="Oval 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97" name="Oval 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9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9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10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10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10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10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10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10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10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10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10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10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11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11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11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113" name="Oval 3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14" name="Oval 3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15" name="Oval 3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16" name="Oval 3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17" name="Oval 2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8" name="Oval 2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19" name="Oval 2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20" name="Oval 2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1" name="Oval 2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22" name="Oval 2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23" name="Oval 2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24" name="Oval 2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25" name="Oval 2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26" name="Oval 2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27" name="Oval 1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28" name="Oval 1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29" name="Oval 1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30" name="Oval 1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31" name="Oval 1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32" name="Oval 1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33" name="Oval 1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34" name="Oval 1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135" name="Oval 1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136" name="Oval 1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137" name="Oval 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138" name="Oval 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139" name="Oval 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140" name="Oval 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141" name="Oval 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142" name="Oval 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143" name="Oval 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144" name="Oval 3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45" name="Oval 3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46" name="Oval 3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47" name="Oval 3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48" name="Oval 2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49" name="Oval 2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50" name="Oval 2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51" name="Oval 2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52" name="Oval 2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3" name="Oval 2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54" name="Oval 2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5" name="Oval 2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56" name="Oval 2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57" name="Oval 2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58" name="Oval 1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59" name="Oval 1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60" name="Oval 1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61" name="Oval 1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62" name="Oval 1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63" name="Oval 1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64" name="Oval 1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65" name="Oval 3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66" name="Oval 3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67" name="Oval 3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68" name="Oval 3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69" name="Oval 2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70" name="Oval 2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71" name="Oval 27"/>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72" name="Oval 26"/>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73" name="Oval 25"/>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74" name="Oval 24"/>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75" name="Oval 2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6" name="Oval 2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77" name="Oval 2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8" name="Oval 2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79" name="Oval 1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80" name="Oval 1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15</a:t>
            </a:r>
          </a:p>
        </p:txBody>
      </p:sp>
      <p:sp>
        <p:nvSpPr>
          <p:cNvPr id="181" name="Oval 180"/>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End</a:t>
            </a:r>
          </a:p>
        </p:txBody>
      </p:sp>
      <p:sp>
        <p:nvSpPr>
          <p:cNvPr id="182" name="Oval 181"/>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83" name="Oval 18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84" name="Oval 183"/>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85" name="Oval 184"/>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86" name="Oval 185"/>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87" name="Oval 186"/>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88" name="Oval 187"/>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89" name="Oval 188"/>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90" name="Oval 189"/>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91" name="Oval 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10</a:t>
            </a:r>
            <a:endParaRPr lang="en-GB" sz="4400" dirty="0">
              <a:solidFill>
                <a:schemeClr val="accent3"/>
              </a:solidFill>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white</a:t>
            </a:r>
            <a:endParaRPr lang="en-GB" dirty="0"/>
          </a:p>
        </p:txBody>
      </p:sp>
      <p:sp>
        <p:nvSpPr>
          <p:cNvPr id="6" name="Oval 3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2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2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2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2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2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2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2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2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2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2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3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3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3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3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3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3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3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3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3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3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4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4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4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4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4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4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4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4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4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4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5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5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5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46</a:t>
            </a:r>
            <a:endParaRPr lang="en-GB" sz="4400" dirty="0">
              <a:solidFill>
                <a:srgbClr val="002060"/>
              </a:solidFill>
            </a:endParaRPr>
          </a:p>
        </p:txBody>
      </p:sp>
      <p:sp>
        <p:nvSpPr>
          <p:cNvPr id="5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47</a:t>
            </a:r>
            <a:endParaRPr lang="en-GB" sz="4400" dirty="0">
              <a:solidFill>
                <a:srgbClr val="002060"/>
              </a:solidFill>
            </a:endParaRPr>
          </a:p>
        </p:txBody>
      </p:sp>
      <p:sp>
        <p:nvSpPr>
          <p:cNvPr id="5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48</a:t>
            </a:r>
            <a:endParaRPr lang="en-GB" sz="4400" dirty="0">
              <a:solidFill>
                <a:srgbClr val="002060"/>
              </a:solidFill>
            </a:endParaRPr>
          </a:p>
        </p:txBody>
      </p:sp>
      <p:sp>
        <p:nvSpPr>
          <p:cNvPr id="5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49</a:t>
            </a:r>
            <a:endParaRPr lang="en-GB" sz="4400" dirty="0">
              <a:solidFill>
                <a:srgbClr val="002060"/>
              </a:solidFill>
            </a:endParaRPr>
          </a:p>
        </p:txBody>
      </p:sp>
      <p:sp>
        <p:nvSpPr>
          <p:cNvPr id="5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50</a:t>
            </a:r>
            <a:endParaRPr lang="en-GB" sz="4400" dirty="0">
              <a:solidFill>
                <a:srgbClr val="002060"/>
              </a:solidFill>
            </a:endParaRPr>
          </a:p>
        </p:txBody>
      </p:sp>
      <p:sp>
        <p:nvSpPr>
          <p:cNvPr id="5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51</a:t>
            </a:r>
            <a:endParaRPr lang="en-GB" sz="4400" dirty="0">
              <a:solidFill>
                <a:srgbClr val="002060"/>
              </a:solidFill>
            </a:endParaRPr>
          </a:p>
        </p:txBody>
      </p:sp>
      <p:sp>
        <p:nvSpPr>
          <p:cNvPr id="5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52</a:t>
            </a:r>
            <a:endParaRPr lang="en-GB" sz="4400" dirty="0">
              <a:solidFill>
                <a:srgbClr val="002060"/>
              </a:solidFill>
            </a:endParaRPr>
          </a:p>
        </p:txBody>
      </p:sp>
      <p:sp>
        <p:nvSpPr>
          <p:cNvPr id="5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53</a:t>
            </a:r>
            <a:endParaRPr lang="en-GB" sz="4400" dirty="0">
              <a:solidFill>
                <a:srgbClr val="002060"/>
              </a:solidFill>
            </a:endParaRPr>
          </a:p>
        </p:txBody>
      </p:sp>
      <p:sp>
        <p:nvSpPr>
          <p:cNvPr id="6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54</a:t>
            </a:r>
            <a:endParaRPr lang="en-GB" sz="4400" dirty="0">
              <a:solidFill>
                <a:srgbClr val="002060"/>
              </a:solidFill>
            </a:endParaRPr>
          </a:p>
        </p:txBody>
      </p:sp>
      <p:sp>
        <p:nvSpPr>
          <p:cNvPr id="6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55</a:t>
            </a:r>
            <a:endParaRPr lang="en-GB" sz="4400" dirty="0">
              <a:solidFill>
                <a:srgbClr val="002060"/>
              </a:solidFill>
            </a:endParaRPr>
          </a:p>
        </p:txBody>
      </p:sp>
      <p:sp>
        <p:nvSpPr>
          <p:cNvPr id="6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56</a:t>
            </a:r>
            <a:endParaRPr lang="en-GB" sz="4400" dirty="0">
              <a:solidFill>
                <a:srgbClr val="002060"/>
              </a:solidFill>
            </a:endParaRPr>
          </a:p>
        </p:txBody>
      </p:sp>
      <p:sp>
        <p:nvSpPr>
          <p:cNvPr id="6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57</a:t>
            </a:r>
            <a:endParaRPr lang="en-GB" sz="4400" dirty="0">
              <a:solidFill>
                <a:srgbClr val="002060"/>
              </a:solidFill>
            </a:endParaRPr>
          </a:p>
        </p:txBody>
      </p:sp>
      <p:sp>
        <p:nvSpPr>
          <p:cNvPr id="6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58</a:t>
            </a:r>
            <a:endParaRPr lang="en-GB" sz="4400" dirty="0">
              <a:solidFill>
                <a:srgbClr val="002060"/>
              </a:solidFill>
            </a:endParaRPr>
          </a:p>
        </p:txBody>
      </p:sp>
      <p:sp>
        <p:nvSpPr>
          <p:cNvPr id="6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59</a:t>
            </a:r>
            <a:endParaRPr lang="en-GB" sz="4400" dirty="0">
              <a:solidFill>
                <a:srgbClr val="002060"/>
              </a:solidFill>
            </a:endParaRPr>
          </a:p>
        </p:txBody>
      </p:sp>
      <p:sp>
        <p:nvSpPr>
          <p:cNvPr id="6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60</a:t>
            </a:r>
            <a:endParaRPr lang="en-GB" sz="4400" dirty="0">
              <a:solidFill>
                <a:srgbClr val="002060"/>
              </a:solidFill>
            </a:endParaRPr>
          </a:p>
        </p:txBody>
      </p:sp>
      <p:sp>
        <p:nvSpPr>
          <p:cNvPr id="67" name="Oval 3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6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6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7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7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7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7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7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7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7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7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7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7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8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8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8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83" name="Oval 1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84" name="Oval 1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85" name="Oval 1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86" name="Oval 1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87" name="Oval 1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88" name="Oval 1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89" name="Oval 1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90" name="Oval 1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91" name="Oval 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92" name="Oval 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93" name="Oval 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94" name="Oval 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95" name="Oval 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96" name="Oval 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97" name="Oval 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9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9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10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10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10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10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10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10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10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10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10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10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11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11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11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113" name="Oval 3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14" name="Oval 3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15" name="Oval 3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16" name="Oval 3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17" name="Oval 2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8" name="Oval 2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19" name="Oval 2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20" name="Oval 2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21" name="Oval 2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22" name="Oval 2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23" name="Oval 2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24" name="Oval 2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25" name="Oval 2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26" name="Oval 2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27" name="Oval 1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28" name="Oval 1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29" name="Oval 1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30" name="Oval 1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31" name="Oval 1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32" name="Oval 1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33" name="Oval 1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34" name="Oval 1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135" name="Oval 1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136" name="Oval 1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137" name="Oval 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138" name="Oval 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139" name="Oval 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140" name="Oval 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141" name="Oval 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142" name="Oval 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143" name="Oval 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144" name="Oval 3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45" name="Oval 3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46" name="Oval 3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47" name="Oval 3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48" name="Oval 2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49" name="Oval 2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50" name="Oval 2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51" name="Oval 2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52" name="Oval 2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3" name="Oval 2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54" name="Oval 2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55" name="Oval 2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56" name="Oval 2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57" name="Oval 2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58" name="Oval 1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59" name="Oval 1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60" name="Oval 1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61" name="Oval 1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62" name="Oval 1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63" name="Oval 1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64" name="Oval 1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65" name="Oval 3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66" name="Oval 3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67" name="Oval 3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68" name="Oval 3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69" name="Oval 2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70" name="Oval 2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71" name="Oval 27"/>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72" name="Oval 26"/>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73" name="Oval 25"/>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74" name="Oval 24"/>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75" name="Oval 2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6" name="Oval 2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77" name="Oval 2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78" name="Oval 2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79" name="Oval 1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80" name="Oval 1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15</a:t>
            </a:r>
          </a:p>
        </p:txBody>
      </p:sp>
      <p:sp>
        <p:nvSpPr>
          <p:cNvPr id="181" name="Oval 180"/>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End</a:t>
            </a:r>
          </a:p>
        </p:txBody>
      </p:sp>
      <p:sp>
        <p:nvSpPr>
          <p:cNvPr id="182" name="Oval 181"/>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83" name="Oval 18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84" name="Oval 183"/>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85" name="Oval 184"/>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86" name="Oval 185"/>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87" name="Oval 186"/>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88" name="Oval 187"/>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89" name="Oval 188"/>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90" name="Oval 189"/>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91" name="Oval 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10</a:t>
            </a:r>
            <a:endParaRPr lang="en-GB" sz="4400"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6PowerPointTemplate">
  <a:themeElements>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fontScheme name="A6Training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6Training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6Training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6Training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6Training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6Training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6Training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6Training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6Training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6Training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6Training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6Training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6Training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A6PowerPointTemplate</Template>
  <TotalTime>318</TotalTime>
  <Words>5298</Words>
  <Application>Microsoft Office PowerPoint</Application>
  <PresentationFormat>On-screen Show (4:3)</PresentationFormat>
  <Paragraphs>1599</Paragraphs>
  <Slides>34</Slides>
  <Notes>32</Notes>
  <HiddenSlides>0</HiddenSlides>
  <MMClips>35</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A6PowerPointTemplate</vt:lpstr>
      <vt:lpstr>Countdown timers for PowerPoint</vt:lpstr>
      <vt:lpstr>Terms of use</vt:lpstr>
      <vt:lpstr>Countdown Timers</vt:lpstr>
      <vt:lpstr>Button timers - cream</vt:lpstr>
      <vt:lpstr>Button timers - yellow</vt:lpstr>
      <vt:lpstr>Button timers - green</vt:lpstr>
      <vt:lpstr>Button timers - blue</vt:lpstr>
      <vt:lpstr>Button timers - red</vt:lpstr>
      <vt:lpstr>Button timers - white</vt:lpstr>
      <vt:lpstr>1 minute bar timer</vt:lpstr>
      <vt:lpstr>1 minute sand timer</vt:lpstr>
      <vt:lpstr>1 minute full circle timers</vt:lpstr>
      <vt:lpstr>Digital clock timers</vt:lpstr>
      <vt:lpstr>2 minute bar timer</vt:lpstr>
      <vt:lpstr>2 minute sand timer</vt:lpstr>
      <vt:lpstr>2 minute full circle timers</vt:lpstr>
      <vt:lpstr>3 minute timer</vt:lpstr>
      <vt:lpstr>3 minute sand timer</vt:lpstr>
      <vt:lpstr>3 minute full circle timers</vt:lpstr>
      <vt:lpstr>4 minute timer</vt:lpstr>
      <vt:lpstr>4 minute sand timer</vt:lpstr>
      <vt:lpstr>4 minute full circle timers</vt:lpstr>
      <vt:lpstr>5 minute timer</vt:lpstr>
      <vt:lpstr>5 minute sand timer</vt:lpstr>
      <vt:lpstr>5 minute full circle timers</vt:lpstr>
      <vt:lpstr>10 minute timer</vt:lpstr>
      <vt:lpstr>10 minute sand timer</vt:lpstr>
      <vt:lpstr>10 minute full circle timers</vt:lpstr>
      <vt:lpstr>15 minute timer</vt:lpstr>
      <vt:lpstr>15 minute sand timer</vt:lpstr>
      <vt:lpstr>15 minute full circle timers</vt:lpstr>
      <vt:lpstr>20 minute timer</vt:lpstr>
      <vt:lpstr>20 minute sand timer</vt:lpstr>
      <vt:lpstr>20 minute full circle timers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Foord</dc:creator>
  <cp:lastModifiedBy>JAFFE, JASON</cp:lastModifiedBy>
  <cp:revision>7</cp:revision>
  <dcterms:created xsi:type="dcterms:W3CDTF">2011-12-01T17:48:37Z</dcterms:created>
  <dcterms:modified xsi:type="dcterms:W3CDTF">2014-01-05T03:20:12Z</dcterms:modified>
</cp:coreProperties>
</file>