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6"/>
  </p:notesMasterIdLst>
  <p:sldIdLst>
    <p:sldId id="258" r:id="rId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0" tIns="46221" rIns="92440" bIns="462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0" tIns="46221" rIns="92440" bIns="46221" rtlCol="0"/>
          <a:lstStyle>
            <a:lvl1pPr algn="r">
              <a:defRPr sz="1200"/>
            </a:lvl1pPr>
          </a:lstStyle>
          <a:p>
            <a:fld id="{0BE69385-D6B7-4E87-AE7D-98B8B50F9B51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0" tIns="46221" rIns="92440" bIns="462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440" tIns="46221" rIns="92440" bIns="4622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0" tIns="46221" rIns="92440" bIns="462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0" tIns="46221" rIns="92440" bIns="46221" rtlCol="0" anchor="b"/>
          <a:lstStyle>
            <a:lvl1pPr algn="r">
              <a:defRPr sz="1200"/>
            </a:lvl1pPr>
          </a:lstStyle>
          <a:p>
            <a:fld id="{657C8A20-82CE-4D47-92D3-020DA23AE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637CF-4B75-4D28-89EB-810C526E6F0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 userDrawn="1"/>
        </p:nvSpPr>
        <p:spPr>
          <a:xfrm>
            <a:off x="2209800" y="0"/>
            <a:ext cx="6934200" cy="6858000"/>
          </a:xfrm>
          <a:prstGeom prst="rect">
            <a:avLst/>
          </a:prstGeom>
          <a:ln/>
          <a:effectLst>
            <a:outerShdw blurRad="50800" dist="762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228600" y="228600"/>
            <a:ext cx="8686800" cy="1447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09600" y="152400"/>
            <a:ext cx="8382000" cy="1470025"/>
          </a:xfrm>
        </p:spPr>
        <p:txBody>
          <a:bodyPr>
            <a:normAutofit/>
          </a:bodyPr>
          <a:lstStyle>
            <a:lvl1pPr algn="l">
              <a:defRPr sz="4000" b="1" baseline="0">
                <a:solidFill>
                  <a:schemeClr val="bg1"/>
                </a:solidFill>
                <a:latin typeface="Kristen ITC" pitchFamily="66" charset="0"/>
                <a:ea typeface="Cambria Math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19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75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8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09800" y="0"/>
            <a:ext cx="6934200" cy="6858000"/>
          </a:xfrm>
          <a:prstGeom prst="rect">
            <a:avLst/>
          </a:prstGeom>
          <a:ln/>
          <a:effectLst>
            <a:outerShdw blurRad="50800" dist="762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48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2F2B2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14800" y="6324600"/>
            <a:ext cx="2895600" cy="365125"/>
          </a:xfrm>
        </p:spPr>
        <p:txBody>
          <a:bodyPr/>
          <a:lstStyle/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2438400" y="1600200"/>
            <a:ext cx="6477000" cy="1676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2438400" y="228600"/>
            <a:ext cx="6477000" cy="1143000"/>
          </a:xfrm>
          <a:prstGeom prst="roundRect">
            <a:avLst>
              <a:gd name="adj" fmla="val 13498"/>
            </a:avLst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2438400" y="3505200"/>
            <a:ext cx="6477000" cy="3124200"/>
          </a:xfrm>
          <a:prstGeom prst="roundRect">
            <a:avLst>
              <a:gd name="adj" fmla="val 5143"/>
            </a:avLst>
          </a:prstGeom>
          <a:solidFill>
            <a:schemeClr val="bg2">
              <a:lumMod val="2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514600" y="381000"/>
            <a:ext cx="6324600" cy="914400"/>
          </a:xfrm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bg1"/>
                </a:solidFill>
                <a:latin typeface="Candara" pitchFamily="34" charset="0"/>
              </a:defRPr>
            </a:lvl1pPr>
          </a:lstStyle>
          <a:p>
            <a:pPr lvl="0"/>
            <a:r>
              <a:rPr lang="en-US" dirty="0" smtClean="0"/>
              <a:t>	Click to edit Master text styles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514600" y="3581400"/>
            <a:ext cx="6324600" cy="2971800"/>
          </a:xfrm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bg1"/>
                </a:solidFill>
                <a:latin typeface="Candara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	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51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09800" y="0"/>
            <a:ext cx="6934200" cy="6858000"/>
          </a:xfrm>
          <a:prstGeom prst="rect">
            <a:avLst/>
          </a:prstGeom>
          <a:ln/>
          <a:effectLst>
            <a:outerShdw blurRad="50800" dist="762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271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6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03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78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74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3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B2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31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CE2ED-9153-4925-856B-BB548945E526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25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192349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8337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Presentation Tools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Collaboration Tools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482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4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3) Student Reflection Tools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4) </a:t>
                      </a:r>
                      <a:r>
                        <a:rPr lang="en-US" b="1" smtClean="0"/>
                        <a:t>Classroom Management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614827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1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030006127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C4990334872459569D999A0B6D615" ma:contentTypeVersion="1" ma:contentTypeDescription="Create a new document." ma:contentTypeScope="" ma:versionID="b7f2d09af3ebf82a6775f0e4717bb5c1">
  <xsd:schema xmlns:xsd="http://www.w3.org/2001/XMLSchema" xmlns:xs="http://www.w3.org/2001/XMLSchema" xmlns:p="http://schemas.microsoft.com/office/2006/metadata/properties" xmlns:ns3="be5c06a9-6c48-4a27-b68b-35de5f21ec27" targetNamespace="http://schemas.microsoft.com/office/2006/metadata/properties" ma:root="true" ma:fieldsID="5acad42c5b84e342bbd25c0a4559a051" ns3:_="">
    <xsd:import namespace="be5c06a9-6c48-4a27-b68b-35de5f21ec27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5c06a9-6c48-4a27-b68b-35de5f21e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38F7E4-B96C-443C-B582-F06DC75D3A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A62849-08A5-41BC-8182-69CBA9ECDE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5c06a9-6c48-4a27-b68b-35de5f21ec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8E2DDB-F254-4F3F-92CD-15FDAF7B313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 Math</vt:lpstr>
      <vt:lpstr>Candara</vt:lpstr>
      <vt:lpstr>Kristen ITC</vt:lpstr>
      <vt:lpstr>TP030006127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JAFFE, JASON</dc:creator>
  <cp:lastModifiedBy>JAFFE, JASON</cp:lastModifiedBy>
  <cp:revision>6</cp:revision>
  <cp:lastPrinted>2014-01-06T13:12:40Z</cp:lastPrinted>
  <dcterms:created xsi:type="dcterms:W3CDTF">2014-01-05T03:41:33Z</dcterms:created>
  <dcterms:modified xsi:type="dcterms:W3CDTF">2014-09-12T15:10:51Z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0x0101009B2C4990334872459569D999A0B6D615</vt:lpwstr>
  </property>
  <property fmtid="{D5CDD505-2E9C-101B-9397-08002B2CF9AE}" pid="3" name="IsMyDocuments">
    <vt:bool>true</vt:bool>
  </property>
</Properties>
</file>