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GIF" ContentType="image/gif"/>
  <Default Extension="jpg" ContentType="image/jpeg"/>
  <Default Extension="mp4" ContentType="video/mp4"/>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media/audio1.wav" ContentType="audio/wav"/>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4"/>
    <p:sldMasterId id="2147483660" r:id="rId5"/>
  </p:sldMasterIdLst>
  <p:notesMasterIdLst>
    <p:notesMasterId r:id="rId37"/>
  </p:notesMasterIdLst>
  <p:sldIdLst>
    <p:sldId id="271" r:id="rId6"/>
    <p:sldId id="264" r:id="rId7"/>
    <p:sldId id="270" r:id="rId8"/>
    <p:sldId id="269" r:id="rId9"/>
    <p:sldId id="256" r:id="rId10"/>
    <p:sldId id="265" r:id="rId11"/>
    <p:sldId id="258" r:id="rId12"/>
    <p:sldId id="266" r:id="rId13"/>
    <p:sldId id="275" r:id="rId14"/>
    <p:sldId id="276" r:id="rId15"/>
    <p:sldId id="277" r:id="rId16"/>
    <p:sldId id="273" r:id="rId17"/>
    <p:sldId id="272" r:id="rId18"/>
    <p:sldId id="278" r:id="rId19"/>
    <p:sldId id="279" r:id="rId20"/>
    <p:sldId id="280" r:id="rId21"/>
    <p:sldId id="260" r:id="rId22"/>
    <p:sldId id="282" r:id="rId23"/>
    <p:sldId id="283" r:id="rId24"/>
    <p:sldId id="284" r:id="rId25"/>
    <p:sldId id="285" r:id="rId26"/>
    <p:sldId id="286" r:id="rId27"/>
    <p:sldId id="287" r:id="rId28"/>
    <p:sldId id="288" r:id="rId29"/>
    <p:sldId id="290" r:id="rId30"/>
    <p:sldId id="293" r:id="rId31"/>
    <p:sldId id="291" r:id="rId32"/>
    <p:sldId id="294" r:id="rId33"/>
    <p:sldId id="292" r:id="rId34"/>
    <p:sldId id="289" r:id="rId35"/>
    <p:sldId id="263" r:id="rId3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2" d="100"/>
          <a:sy n="72" d="100"/>
        </p:scale>
        <p:origin x="96" y="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slide" Target="slides/slide29.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s>
</file>

<file path=ppt/diagrams/_rels/data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image" Target="../media/image3.png"/><Relationship Id="rId6" Type="http://schemas.openxmlformats.org/officeDocument/2006/relationships/image" Target="../media/image8.png"/><Relationship Id="rId5" Type="http://schemas.openxmlformats.org/officeDocument/2006/relationships/image" Target="../media/image7.GIF"/><Relationship Id="rId4" Type="http://schemas.openxmlformats.org/officeDocument/2006/relationships/image" Target="../media/image6.png"/></Relationships>
</file>

<file path=ppt/diagrams/_rels/data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image" Target="../media/image3.png"/><Relationship Id="rId6" Type="http://schemas.openxmlformats.org/officeDocument/2006/relationships/image" Target="../media/image8.png"/><Relationship Id="rId5" Type="http://schemas.openxmlformats.org/officeDocument/2006/relationships/image" Target="../media/image7.GIF"/><Relationship Id="rId4" Type="http://schemas.openxmlformats.org/officeDocument/2006/relationships/image" Target="../media/image6.png"/></Relationships>
</file>

<file path=ppt/diagrams/_rels/data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image" Target="../media/image3.png"/><Relationship Id="rId6" Type="http://schemas.openxmlformats.org/officeDocument/2006/relationships/image" Target="../media/image8.png"/><Relationship Id="rId5" Type="http://schemas.openxmlformats.org/officeDocument/2006/relationships/image" Target="../media/image7.GIF"/><Relationship Id="rId4" Type="http://schemas.openxmlformats.org/officeDocument/2006/relationships/image" Target="../media/image6.png"/></Relationships>
</file>

<file path=ppt/diagrams/_rels/data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image" Target="../media/image3.png"/><Relationship Id="rId6" Type="http://schemas.openxmlformats.org/officeDocument/2006/relationships/image" Target="../media/image8.png"/><Relationship Id="rId5" Type="http://schemas.openxmlformats.org/officeDocument/2006/relationships/image" Target="../media/image7.GIF"/><Relationship Id="rId4" Type="http://schemas.openxmlformats.org/officeDocument/2006/relationships/image" Target="../media/image6.png"/></Relationships>
</file>

<file path=ppt/diagrams/_rels/data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image" Target="../media/image3.png"/><Relationship Id="rId4" Type="http://schemas.openxmlformats.org/officeDocument/2006/relationships/image" Target="../media/image6.png"/></Relationships>
</file>

<file path=ppt/diagrams/_rels/data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image" Target="../media/image3.png"/><Relationship Id="rId6" Type="http://schemas.openxmlformats.org/officeDocument/2006/relationships/image" Target="../media/image8.png"/><Relationship Id="rId5" Type="http://schemas.openxmlformats.org/officeDocument/2006/relationships/image" Target="../media/image7.GIF"/><Relationship Id="rId4" Type="http://schemas.openxmlformats.org/officeDocument/2006/relationships/image" Target="../media/image6.png"/></Relationships>
</file>

<file path=ppt/diagrams/_rels/drawing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image" Target="../media/image3.png"/><Relationship Id="rId6" Type="http://schemas.openxmlformats.org/officeDocument/2006/relationships/image" Target="../media/image8.png"/><Relationship Id="rId5" Type="http://schemas.openxmlformats.org/officeDocument/2006/relationships/image" Target="../media/image7.GIF"/><Relationship Id="rId4" Type="http://schemas.openxmlformats.org/officeDocument/2006/relationships/image" Target="../media/image6.png"/></Relationships>
</file>

<file path=ppt/diagrams/_rels/drawing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image" Target="../media/image3.png"/><Relationship Id="rId6" Type="http://schemas.openxmlformats.org/officeDocument/2006/relationships/image" Target="../media/image8.png"/><Relationship Id="rId5" Type="http://schemas.openxmlformats.org/officeDocument/2006/relationships/image" Target="../media/image7.GIF"/><Relationship Id="rId4" Type="http://schemas.openxmlformats.org/officeDocument/2006/relationships/image" Target="../media/image6.png"/></Relationships>
</file>

<file path=ppt/diagrams/_rels/drawing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image" Target="../media/image3.png"/><Relationship Id="rId6" Type="http://schemas.openxmlformats.org/officeDocument/2006/relationships/image" Target="../media/image8.png"/><Relationship Id="rId5" Type="http://schemas.openxmlformats.org/officeDocument/2006/relationships/image" Target="../media/image7.GIF"/><Relationship Id="rId4" Type="http://schemas.openxmlformats.org/officeDocument/2006/relationships/image" Target="../media/image6.png"/></Relationships>
</file>

<file path=ppt/diagrams/_rels/drawing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image" Target="../media/image3.png"/><Relationship Id="rId6" Type="http://schemas.openxmlformats.org/officeDocument/2006/relationships/image" Target="../media/image8.png"/><Relationship Id="rId5" Type="http://schemas.openxmlformats.org/officeDocument/2006/relationships/image" Target="../media/image7.GIF"/><Relationship Id="rId4" Type="http://schemas.openxmlformats.org/officeDocument/2006/relationships/image" Target="../media/image6.png"/></Relationships>
</file>

<file path=ppt/diagrams/_rels/drawing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image" Target="../media/image3.png"/><Relationship Id="rId4" Type="http://schemas.openxmlformats.org/officeDocument/2006/relationships/image" Target="../media/image6.png"/></Relationships>
</file>

<file path=ppt/diagrams/_rels/drawing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image" Target="../media/image3.png"/><Relationship Id="rId6" Type="http://schemas.openxmlformats.org/officeDocument/2006/relationships/image" Target="../media/image8.png"/><Relationship Id="rId5" Type="http://schemas.openxmlformats.org/officeDocument/2006/relationships/image" Target="../media/image7.GIF"/><Relationship Id="rId4" Type="http://schemas.openxmlformats.org/officeDocument/2006/relationships/image" Target="../media/image6.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9549BBC-69E4-4D74-8745-9D901B958AFE}" type="doc">
      <dgm:prSet loTypeId="urn:microsoft.com/office/officeart/2008/layout/BendingPictureCaption" loCatId="picture" qsTypeId="urn:microsoft.com/office/officeart/2005/8/quickstyle/simple1" qsCatId="simple" csTypeId="urn:microsoft.com/office/officeart/2005/8/colors/accent1_2" csCatId="accent1" phldr="1"/>
      <dgm:spPr/>
      <dgm:t>
        <a:bodyPr/>
        <a:lstStyle/>
        <a:p>
          <a:endParaRPr lang="en-US"/>
        </a:p>
      </dgm:t>
    </dgm:pt>
    <dgm:pt modelId="{6C60C4B6-B6EA-4D59-BC25-E38C0DBE522A}">
      <dgm:prSet phldrT="[Text]"/>
      <dgm:spPr/>
      <dgm:t>
        <a:bodyPr/>
        <a:lstStyle/>
        <a:p>
          <a:r>
            <a:rPr lang="en-US" dirty="0" smtClean="0"/>
            <a:t>https://getkahoot.com</a:t>
          </a:r>
          <a:endParaRPr lang="en-US" dirty="0"/>
        </a:p>
      </dgm:t>
    </dgm:pt>
    <dgm:pt modelId="{890CC3BA-89ED-42DF-8D67-E1728656E77D}" type="parTrans" cxnId="{A98C464A-1F56-4FED-8218-B7A28A8E6B7E}">
      <dgm:prSet/>
      <dgm:spPr/>
      <dgm:t>
        <a:bodyPr/>
        <a:lstStyle/>
        <a:p>
          <a:endParaRPr lang="en-US"/>
        </a:p>
      </dgm:t>
    </dgm:pt>
    <dgm:pt modelId="{568D7FA0-F55C-4496-BCDC-08080F507987}" type="sibTrans" cxnId="{A98C464A-1F56-4FED-8218-B7A28A8E6B7E}">
      <dgm:prSet/>
      <dgm:spPr/>
      <dgm:t>
        <a:bodyPr/>
        <a:lstStyle/>
        <a:p>
          <a:endParaRPr lang="en-US"/>
        </a:p>
      </dgm:t>
    </dgm:pt>
    <dgm:pt modelId="{240361A0-C85B-4F9A-B256-E362275488F0}">
      <dgm:prSet phldrT="[Text]"/>
      <dgm:spPr/>
      <dgm:t>
        <a:bodyPr/>
        <a:lstStyle/>
        <a:p>
          <a:r>
            <a:rPr lang="en-US" dirty="0" smtClean="0"/>
            <a:t>https://www.plickers.com/</a:t>
          </a:r>
          <a:endParaRPr lang="en-US" dirty="0"/>
        </a:p>
      </dgm:t>
    </dgm:pt>
    <dgm:pt modelId="{0A775FC7-E3F7-4AD2-BA36-EA28CF9FB4C4}" type="parTrans" cxnId="{A0B8FF3D-3EB6-41EF-820C-0C7753239733}">
      <dgm:prSet/>
      <dgm:spPr/>
      <dgm:t>
        <a:bodyPr/>
        <a:lstStyle/>
        <a:p>
          <a:endParaRPr lang="en-US"/>
        </a:p>
      </dgm:t>
    </dgm:pt>
    <dgm:pt modelId="{B2AA92B8-4418-4335-A291-D8923F62902E}" type="sibTrans" cxnId="{A0B8FF3D-3EB6-41EF-820C-0C7753239733}">
      <dgm:prSet/>
      <dgm:spPr/>
      <dgm:t>
        <a:bodyPr/>
        <a:lstStyle/>
        <a:p>
          <a:endParaRPr lang="en-US"/>
        </a:p>
      </dgm:t>
    </dgm:pt>
    <dgm:pt modelId="{F089D007-0DA4-4F27-B308-F1A04D8FBB76}">
      <dgm:prSet phldrT="[Text]"/>
      <dgm:spPr/>
      <dgm:t>
        <a:bodyPr/>
        <a:lstStyle/>
        <a:p>
          <a:r>
            <a:rPr lang="en-US" dirty="0" smtClean="0"/>
            <a:t>http://socrative.com/</a:t>
          </a:r>
          <a:endParaRPr lang="en-US" dirty="0"/>
        </a:p>
      </dgm:t>
    </dgm:pt>
    <dgm:pt modelId="{01BCDBE4-93EA-45F6-8648-84D96227E4E8}" type="parTrans" cxnId="{A0C4FA16-E76D-428B-B1B9-78BA4B5B30BE}">
      <dgm:prSet/>
      <dgm:spPr/>
      <dgm:t>
        <a:bodyPr/>
        <a:lstStyle/>
        <a:p>
          <a:endParaRPr lang="en-US"/>
        </a:p>
      </dgm:t>
    </dgm:pt>
    <dgm:pt modelId="{647D54FD-4BE8-4225-B974-FC39EEE24CEF}" type="sibTrans" cxnId="{A0C4FA16-E76D-428B-B1B9-78BA4B5B30BE}">
      <dgm:prSet/>
      <dgm:spPr/>
      <dgm:t>
        <a:bodyPr/>
        <a:lstStyle/>
        <a:p>
          <a:endParaRPr lang="en-US"/>
        </a:p>
      </dgm:t>
    </dgm:pt>
    <dgm:pt modelId="{316E00FB-D0B0-465E-BBDB-4CB62E778B5B}">
      <dgm:prSet phldrT="[Text]"/>
      <dgm:spPr/>
      <dgm:t>
        <a:bodyPr/>
        <a:lstStyle/>
        <a:p>
          <a:r>
            <a:rPr lang="en-US" dirty="0" smtClean="0"/>
            <a:t>Backchannel Chat</a:t>
          </a:r>
          <a:endParaRPr lang="en-US" dirty="0"/>
        </a:p>
      </dgm:t>
    </dgm:pt>
    <dgm:pt modelId="{8A413B71-28A5-453F-8340-267EF001C571}" type="parTrans" cxnId="{1B2C86B9-2E5F-43D4-994A-155E1FB8CDDA}">
      <dgm:prSet/>
      <dgm:spPr/>
      <dgm:t>
        <a:bodyPr/>
        <a:lstStyle/>
        <a:p>
          <a:endParaRPr lang="en-US"/>
        </a:p>
      </dgm:t>
    </dgm:pt>
    <dgm:pt modelId="{1EEDD277-5E8D-4191-B91B-C1F4A15D93DA}" type="sibTrans" cxnId="{1B2C86B9-2E5F-43D4-994A-155E1FB8CDDA}">
      <dgm:prSet/>
      <dgm:spPr/>
      <dgm:t>
        <a:bodyPr/>
        <a:lstStyle/>
        <a:p>
          <a:endParaRPr lang="en-US"/>
        </a:p>
      </dgm:t>
    </dgm:pt>
    <dgm:pt modelId="{1AA5B573-D86A-4359-A68F-5FF96B0EA13E}">
      <dgm:prSet phldrT="[Text]"/>
      <dgm:spPr/>
      <dgm:t>
        <a:bodyPr/>
        <a:lstStyle/>
        <a:p>
          <a:r>
            <a:rPr lang="en-US" dirty="0" smtClean="0"/>
            <a:t>http://www.zipgrade.com/</a:t>
          </a:r>
          <a:endParaRPr lang="en-US" dirty="0"/>
        </a:p>
      </dgm:t>
    </dgm:pt>
    <dgm:pt modelId="{794BCDE2-01A6-4BCB-9604-15C7DAA6D8C6}" type="parTrans" cxnId="{5A4A7B03-97D5-408C-8A5E-220C7EEC48E0}">
      <dgm:prSet/>
      <dgm:spPr/>
      <dgm:t>
        <a:bodyPr/>
        <a:lstStyle/>
        <a:p>
          <a:endParaRPr lang="en-US"/>
        </a:p>
      </dgm:t>
    </dgm:pt>
    <dgm:pt modelId="{670EBC19-A0AE-4BC1-88E0-DE7254C0B70F}" type="sibTrans" cxnId="{5A4A7B03-97D5-408C-8A5E-220C7EEC48E0}">
      <dgm:prSet/>
      <dgm:spPr/>
      <dgm:t>
        <a:bodyPr/>
        <a:lstStyle/>
        <a:p>
          <a:endParaRPr lang="en-US"/>
        </a:p>
      </dgm:t>
    </dgm:pt>
    <dgm:pt modelId="{249E5029-C381-4972-97C8-79FA525128D7}">
      <dgm:prSet phldrT="[Text]"/>
      <dgm:spPr/>
      <dgm:t>
        <a:bodyPr/>
        <a:lstStyle/>
        <a:p>
          <a:r>
            <a:rPr lang="en-US" dirty="0" smtClean="0"/>
            <a:t>https://www.polleverywhere.com/</a:t>
          </a:r>
          <a:endParaRPr lang="en-US" dirty="0"/>
        </a:p>
      </dgm:t>
    </dgm:pt>
    <dgm:pt modelId="{72EC6D84-4408-4E08-B5BC-806CE5F23868}" type="parTrans" cxnId="{617E8EB9-3989-4BFB-A1E8-E2393C3FD1F0}">
      <dgm:prSet/>
      <dgm:spPr/>
      <dgm:t>
        <a:bodyPr/>
        <a:lstStyle/>
        <a:p>
          <a:endParaRPr lang="en-US"/>
        </a:p>
      </dgm:t>
    </dgm:pt>
    <dgm:pt modelId="{AE24064C-126F-45F7-8C61-F5EBC4642B00}" type="sibTrans" cxnId="{617E8EB9-3989-4BFB-A1E8-E2393C3FD1F0}">
      <dgm:prSet/>
      <dgm:spPr/>
      <dgm:t>
        <a:bodyPr/>
        <a:lstStyle/>
        <a:p>
          <a:endParaRPr lang="en-US"/>
        </a:p>
      </dgm:t>
    </dgm:pt>
    <dgm:pt modelId="{EF86AF56-9823-444C-BA7D-6C7B8D225E65}" type="pres">
      <dgm:prSet presAssocID="{A9549BBC-69E4-4D74-8745-9D901B958AFE}" presName="diagram" presStyleCnt="0">
        <dgm:presLayoutVars>
          <dgm:dir/>
        </dgm:presLayoutVars>
      </dgm:prSet>
      <dgm:spPr/>
      <dgm:t>
        <a:bodyPr/>
        <a:lstStyle/>
        <a:p>
          <a:endParaRPr lang="en-US"/>
        </a:p>
      </dgm:t>
    </dgm:pt>
    <dgm:pt modelId="{349F7757-2481-4A19-B837-D42317AF19FC}" type="pres">
      <dgm:prSet presAssocID="{6C60C4B6-B6EA-4D59-BC25-E38C0DBE522A}" presName="composite" presStyleCnt="0"/>
      <dgm:spPr/>
    </dgm:pt>
    <dgm:pt modelId="{80FE7972-736A-4019-9640-E40621B229EF}" type="pres">
      <dgm:prSet presAssocID="{6C60C4B6-B6EA-4D59-BC25-E38C0DBE522A}" presName="Image" presStyleLbl="bgShp" presStyleIdx="0" presStyleCnt="6"/>
      <dgm:spPr>
        <a:blipFill>
          <a:blip xmlns:r="http://schemas.openxmlformats.org/officeDocument/2006/relationships" r:embed="rId1">
            <a:extLst>
              <a:ext uri="{28A0092B-C50C-407E-A947-70E740481C1C}">
                <a14:useLocalDpi xmlns:a14="http://schemas.microsoft.com/office/drawing/2010/main" val="0"/>
              </a:ext>
            </a:extLst>
          </a:blip>
          <a:srcRect/>
          <a:stretch>
            <a:fillRect l="-42000" r="-42000"/>
          </a:stretch>
        </a:blipFill>
      </dgm:spPr>
      <dgm:t>
        <a:bodyPr/>
        <a:lstStyle/>
        <a:p>
          <a:endParaRPr lang="en-US"/>
        </a:p>
      </dgm:t>
    </dgm:pt>
    <dgm:pt modelId="{FAC292F4-4904-4CE7-A86F-1C91FE2D0235}" type="pres">
      <dgm:prSet presAssocID="{6C60C4B6-B6EA-4D59-BC25-E38C0DBE522A}" presName="Parent" presStyleLbl="node0" presStyleIdx="0" presStyleCnt="6">
        <dgm:presLayoutVars>
          <dgm:bulletEnabled val="1"/>
        </dgm:presLayoutVars>
      </dgm:prSet>
      <dgm:spPr/>
      <dgm:t>
        <a:bodyPr/>
        <a:lstStyle/>
        <a:p>
          <a:endParaRPr lang="en-US"/>
        </a:p>
      </dgm:t>
    </dgm:pt>
    <dgm:pt modelId="{45269115-82A8-4BA5-91EA-159090B21E12}" type="pres">
      <dgm:prSet presAssocID="{568D7FA0-F55C-4496-BCDC-08080F507987}" presName="sibTrans" presStyleCnt="0"/>
      <dgm:spPr/>
    </dgm:pt>
    <dgm:pt modelId="{248EB94D-E469-469B-B4F2-07E002D8346E}" type="pres">
      <dgm:prSet presAssocID="{240361A0-C85B-4F9A-B256-E362275488F0}" presName="composite" presStyleCnt="0"/>
      <dgm:spPr/>
    </dgm:pt>
    <dgm:pt modelId="{E38CFF85-81EB-4950-B868-3788C7BAF790}" type="pres">
      <dgm:prSet presAssocID="{240361A0-C85B-4F9A-B256-E362275488F0}" presName="Image" presStyleLbl="bgShp" presStyleIdx="1" presStyleCnt="6"/>
      <dgm:spPr>
        <a:blipFill>
          <a:blip xmlns:r="http://schemas.openxmlformats.org/officeDocument/2006/relationships" r:embed="rId2">
            <a:extLst>
              <a:ext uri="{28A0092B-C50C-407E-A947-70E740481C1C}">
                <a14:useLocalDpi xmlns:a14="http://schemas.microsoft.com/office/drawing/2010/main" val="0"/>
              </a:ext>
            </a:extLst>
          </a:blip>
          <a:srcRect/>
          <a:stretch>
            <a:fillRect l="-17000" r="-17000"/>
          </a:stretch>
        </a:blipFill>
      </dgm:spPr>
      <dgm:t>
        <a:bodyPr/>
        <a:lstStyle/>
        <a:p>
          <a:endParaRPr lang="en-US"/>
        </a:p>
      </dgm:t>
    </dgm:pt>
    <dgm:pt modelId="{009D3EBF-21E7-441C-BE5D-088D2F098357}" type="pres">
      <dgm:prSet presAssocID="{240361A0-C85B-4F9A-B256-E362275488F0}" presName="Parent" presStyleLbl="node0" presStyleIdx="1" presStyleCnt="6">
        <dgm:presLayoutVars>
          <dgm:bulletEnabled val="1"/>
        </dgm:presLayoutVars>
      </dgm:prSet>
      <dgm:spPr/>
      <dgm:t>
        <a:bodyPr/>
        <a:lstStyle/>
        <a:p>
          <a:endParaRPr lang="en-US"/>
        </a:p>
      </dgm:t>
    </dgm:pt>
    <dgm:pt modelId="{1652FCD6-CB0A-436B-ABD6-3D657BDE4BCD}" type="pres">
      <dgm:prSet presAssocID="{B2AA92B8-4418-4335-A291-D8923F62902E}" presName="sibTrans" presStyleCnt="0"/>
      <dgm:spPr/>
    </dgm:pt>
    <dgm:pt modelId="{C990FD7A-E562-47D8-AAFB-5F726F1587A5}" type="pres">
      <dgm:prSet presAssocID="{F089D007-0DA4-4F27-B308-F1A04D8FBB76}" presName="composite" presStyleCnt="0"/>
      <dgm:spPr/>
    </dgm:pt>
    <dgm:pt modelId="{D3C39437-F703-412F-A24E-55E4C04FE971}" type="pres">
      <dgm:prSet presAssocID="{F089D007-0DA4-4F27-B308-F1A04D8FBB76}" presName="Image" presStyleLbl="bgShp" presStyleIdx="2" presStyleCnt="6"/>
      <dgm:spPr>
        <a:blipFill>
          <a:blip xmlns:r="http://schemas.openxmlformats.org/officeDocument/2006/relationships" r:embed="rId3">
            <a:extLst>
              <a:ext uri="{28A0092B-C50C-407E-A947-70E740481C1C}">
                <a14:useLocalDpi xmlns:a14="http://schemas.microsoft.com/office/drawing/2010/main" val="0"/>
              </a:ext>
            </a:extLst>
          </a:blip>
          <a:srcRect/>
          <a:stretch>
            <a:fillRect l="-47000" r="-47000"/>
          </a:stretch>
        </a:blipFill>
      </dgm:spPr>
      <dgm:t>
        <a:bodyPr/>
        <a:lstStyle/>
        <a:p>
          <a:endParaRPr lang="en-US"/>
        </a:p>
      </dgm:t>
    </dgm:pt>
    <dgm:pt modelId="{3053E184-D513-4C2B-8371-165FB8C3D6B3}" type="pres">
      <dgm:prSet presAssocID="{F089D007-0DA4-4F27-B308-F1A04D8FBB76}" presName="Parent" presStyleLbl="node0" presStyleIdx="2" presStyleCnt="6">
        <dgm:presLayoutVars>
          <dgm:bulletEnabled val="1"/>
        </dgm:presLayoutVars>
      </dgm:prSet>
      <dgm:spPr/>
      <dgm:t>
        <a:bodyPr/>
        <a:lstStyle/>
        <a:p>
          <a:endParaRPr lang="en-US"/>
        </a:p>
      </dgm:t>
    </dgm:pt>
    <dgm:pt modelId="{9036D07D-D1E2-4F0C-9B9A-F02852CE115C}" type="pres">
      <dgm:prSet presAssocID="{647D54FD-4BE8-4225-B974-FC39EEE24CEF}" presName="sibTrans" presStyleCnt="0"/>
      <dgm:spPr/>
    </dgm:pt>
    <dgm:pt modelId="{D831DC47-EE1E-4F54-A420-81BF7369E2D0}" type="pres">
      <dgm:prSet presAssocID="{316E00FB-D0B0-465E-BBDB-4CB62E778B5B}" presName="composite" presStyleCnt="0"/>
      <dgm:spPr/>
    </dgm:pt>
    <dgm:pt modelId="{0B6CF71B-9168-4E6B-98AD-5EEFBFB73849}" type="pres">
      <dgm:prSet presAssocID="{316E00FB-D0B0-465E-BBDB-4CB62E778B5B}" presName="Image" presStyleLbl="bgShp" presStyleIdx="3" presStyleCnt="6"/>
      <dgm:spPr>
        <a:blipFill>
          <a:blip xmlns:r="http://schemas.openxmlformats.org/officeDocument/2006/relationships" r:embed="rId4">
            <a:extLst>
              <a:ext uri="{28A0092B-C50C-407E-A947-70E740481C1C}">
                <a14:useLocalDpi xmlns:a14="http://schemas.microsoft.com/office/drawing/2010/main" val="0"/>
              </a:ext>
            </a:extLst>
          </a:blip>
          <a:srcRect/>
          <a:stretch>
            <a:fillRect t="-63000" b="-63000"/>
          </a:stretch>
        </a:blipFill>
      </dgm:spPr>
      <dgm:t>
        <a:bodyPr/>
        <a:lstStyle/>
        <a:p>
          <a:endParaRPr lang="en-US"/>
        </a:p>
      </dgm:t>
    </dgm:pt>
    <dgm:pt modelId="{E489913F-5953-454F-A8EB-668BABB535BC}" type="pres">
      <dgm:prSet presAssocID="{316E00FB-D0B0-465E-BBDB-4CB62E778B5B}" presName="Parent" presStyleLbl="node0" presStyleIdx="3" presStyleCnt="6">
        <dgm:presLayoutVars>
          <dgm:bulletEnabled val="1"/>
        </dgm:presLayoutVars>
      </dgm:prSet>
      <dgm:spPr/>
      <dgm:t>
        <a:bodyPr/>
        <a:lstStyle/>
        <a:p>
          <a:endParaRPr lang="en-US"/>
        </a:p>
      </dgm:t>
    </dgm:pt>
    <dgm:pt modelId="{B5F95161-1C53-48CC-AFD0-0E0279029079}" type="pres">
      <dgm:prSet presAssocID="{1EEDD277-5E8D-4191-B91B-C1F4A15D93DA}" presName="sibTrans" presStyleCnt="0"/>
      <dgm:spPr/>
    </dgm:pt>
    <dgm:pt modelId="{A5B6B9FD-C63A-497C-9609-D67A00F76ACA}" type="pres">
      <dgm:prSet presAssocID="{1AA5B573-D86A-4359-A68F-5FF96B0EA13E}" presName="composite" presStyleCnt="0"/>
      <dgm:spPr/>
    </dgm:pt>
    <dgm:pt modelId="{86FC4E3D-F4B1-4B8C-8CC7-C879F6530526}" type="pres">
      <dgm:prSet presAssocID="{1AA5B573-D86A-4359-A68F-5FF96B0EA13E}" presName="Image" presStyleLbl="bgShp" presStyleIdx="4" presStyleCnt="6"/>
      <dgm:spPr>
        <a:blipFill>
          <a:blip xmlns:r="http://schemas.openxmlformats.org/officeDocument/2006/relationships" r:embed="rId5">
            <a:extLst>
              <a:ext uri="{28A0092B-C50C-407E-A947-70E740481C1C}">
                <a14:useLocalDpi xmlns:a14="http://schemas.microsoft.com/office/drawing/2010/main" val="0"/>
              </a:ext>
            </a:extLst>
          </a:blip>
          <a:srcRect/>
          <a:stretch>
            <a:fillRect t="-55000" b="-55000"/>
          </a:stretch>
        </a:blipFill>
      </dgm:spPr>
      <dgm:t>
        <a:bodyPr/>
        <a:lstStyle/>
        <a:p>
          <a:endParaRPr lang="en-US"/>
        </a:p>
      </dgm:t>
    </dgm:pt>
    <dgm:pt modelId="{0C9431B4-73F2-4C09-8413-700355C71246}" type="pres">
      <dgm:prSet presAssocID="{1AA5B573-D86A-4359-A68F-5FF96B0EA13E}" presName="Parent" presStyleLbl="node0" presStyleIdx="4" presStyleCnt="6">
        <dgm:presLayoutVars>
          <dgm:bulletEnabled val="1"/>
        </dgm:presLayoutVars>
      </dgm:prSet>
      <dgm:spPr/>
      <dgm:t>
        <a:bodyPr/>
        <a:lstStyle/>
        <a:p>
          <a:endParaRPr lang="en-US"/>
        </a:p>
      </dgm:t>
    </dgm:pt>
    <dgm:pt modelId="{E7F2DDAB-702F-4DA5-808D-4696658BB485}" type="pres">
      <dgm:prSet presAssocID="{670EBC19-A0AE-4BC1-88E0-DE7254C0B70F}" presName="sibTrans" presStyleCnt="0"/>
      <dgm:spPr/>
    </dgm:pt>
    <dgm:pt modelId="{EAF95AE8-F1F6-416C-82F6-0F6DE905FCB2}" type="pres">
      <dgm:prSet presAssocID="{249E5029-C381-4972-97C8-79FA525128D7}" presName="composite" presStyleCnt="0"/>
      <dgm:spPr/>
    </dgm:pt>
    <dgm:pt modelId="{3610F8BB-7D45-46B2-8A3A-F3BC3B0C6C18}" type="pres">
      <dgm:prSet presAssocID="{249E5029-C381-4972-97C8-79FA525128D7}" presName="Image" presStyleLbl="bgShp" presStyleIdx="5" presStyleCnt="6"/>
      <dgm:spPr>
        <a:blipFill>
          <a:blip xmlns:r="http://schemas.openxmlformats.org/officeDocument/2006/relationships" r:embed="rId6">
            <a:extLst>
              <a:ext uri="{28A0092B-C50C-407E-A947-70E740481C1C}">
                <a14:useLocalDpi xmlns:a14="http://schemas.microsoft.com/office/drawing/2010/main" val="0"/>
              </a:ext>
            </a:extLst>
          </a:blip>
          <a:srcRect/>
          <a:stretch>
            <a:fillRect l="-4000" r="-4000"/>
          </a:stretch>
        </a:blipFill>
      </dgm:spPr>
      <dgm:t>
        <a:bodyPr/>
        <a:lstStyle/>
        <a:p>
          <a:endParaRPr lang="en-US"/>
        </a:p>
      </dgm:t>
    </dgm:pt>
    <dgm:pt modelId="{C8AA5129-BD49-4462-8E15-698A11F97FA6}" type="pres">
      <dgm:prSet presAssocID="{249E5029-C381-4972-97C8-79FA525128D7}" presName="Parent" presStyleLbl="node0" presStyleIdx="5" presStyleCnt="6">
        <dgm:presLayoutVars>
          <dgm:bulletEnabled val="1"/>
        </dgm:presLayoutVars>
      </dgm:prSet>
      <dgm:spPr/>
      <dgm:t>
        <a:bodyPr/>
        <a:lstStyle/>
        <a:p>
          <a:endParaRPr lang="en-US"/>
        </a:p>
      </dgm:t>
    </dgm:pt>
  </dgm:ptLst>
  <dgm:cxnLst>
    <dgm:cxn modelId="{A98C464A-1F56-4FED-8218-B7A28A8E6B7E}" srcId="{A9549BBC-69E4-4D74-8745-9D901B958AFE}" destId="{6C60C4B6-B6EA-4D59-BC25-E38C0DBE522A}" srcOrd="0" destOrd="0" parTransId="{890CC3BA-89ED-42DF-8D67-E1728656E77D}" sibTransId="{568D7FA0-F55C-4496-BCDC-08080F507987}"/>
    <dgm:cxn modelId="{EBFC2C3C-5E31-4E33-8C7F-8D398C6855D0}" type="presOf" srcId="{316E00FB-D0B0-465E-BBDB-4CB62E778B5B}" destId="{E489913F-5953-454F-A8EB-668BABB535BC}" srcOrd="0" destOrd="0" presId="urn:microsoft.com/office/officeart/2008/layout/BendingPictureCaption"/>
    <dgm:cxn modelId="{9BD06537-6BBA-4A09-81F9-B9E9CAABF3FC}" type="presOf" srcId="{6C60C4B6-B6EA-4D59-BC25-E38C0DBE522A}" destId="{FAC292F4-4904-4CE7-A86F-1C91FE2D0235}" srcOrd="0" destOrd="0" presId="urn:microsoft.com/office/officeart/2008/layout/BendingPictureCaption"/>
    <dgm:cxn modelId="{1B2C86B9-2E5F-43D4-994A-155E1FB8CDDA}" srcId="{A9549BBC-69E4-4D74-8745-9D901B958AFE}" destId="{316E00FB-D0B0-465E-BBDB-4CB62E778B5B}" srcOrd="3" destOrd="0" parTransId="{8A413B71-28A5-453F-8340-267EF001C571}" sibTransId="{1EEDD277-5E8D-4191-B91B-C1F4A15D93DA}"/>
    <dgm:cxn modelId="{5502E672-74CB-4481-A481-43A6D85F5BCB}" type="presOf" srcId="{249E5029-C381-4972-97C8-79FA525128D7}" destId="{C8AA5129-BD49-4462-8E15-698A11F97FA6}" srcOrd="0" destOrd="0" presId="urn:microsoft.com/office/officeart/2008/layout/BendingPictureCaption"/>
    <dgm:cxn modelId="{A0C4FA16-E76D-428B-B1B9-78BA4B5B30BE}" srcId="{A9549BBC-69E4-4D74-8745-9D901B958AFE}" destId="{F089D007-0DA4-4F27-B308-F1A04D8FBB76}" srcOrd="2" destOrd="0" parTransId="{01BCDBE4-93EA-45F6-8648-84D96227E4E8}" sibTransId="{647D54FD-4BE8-4225-B974-FC39EEE24CEF}"/>
    <dgm:cxn modelId="{617E8EB9-3989-4BFB-A1E8-E2393C3FD1F0}" srcId="{A9549BBC-69E4-4D74-8745-9D901B958AFE}" destId="{249E5029-C381-4972-97C8-79FA525128D7}" srcOrd="5" destOrd="0" parTransId="{72EC6D84-4408-4E08-B5BC-806CE5F23868}" sibTransId="{AE24064C-126F-45F7-8C61-F5EBC4642B00}"/>
    <dgm:cxn modelId="{5A4A7B03-97D5-408C-8A5E-220C7EEC48E0}" srcId="{A9549BBC-69E4-4D74-8745-9D901B958AFE}" destId="{1AA5B573-D86A-4359-A68F-5FF96B0EA13E}" srcOrd="4" destOrd="0" parTransId="{794BCDE2-01A6-4BCB-9604-15C7DAA6D8C6}" sibTransId="{670EBC19-A0AE-4BC1-88E0-DE7254C0B70F}"/>
    <dgm:cxn modelId="{06435D21-F9C5-41EC-BA29-BE83C2362674}" type="presOf" srcId="{F089D007-0DA4-4F27-B308-F1A04D8FBB76}" destId="{3053E184-D513-4C2B-8371-165FB8C3D6B3}" srcOrd="0" destOrd="0" presId="urn:microsoft.com/office/officeart/2008/layout/BendingPictureCaption"/>
    <dgm:cxn modelId="{9C3975A5-1F21-451E-BAD0-BACA198CE9E2}" type="presOf" srcId="{1AA5B573-D86A-4359-A68F-5FF96B0EA13E}" destId="{0C9431B4-73F2-4C09-8413-700355C71246}" srcOrd="0" destOrd="0" presId="urn:microsoft.com/office/officeart/2008/layout/BendingPictureCaption"/>
    <dgm:cxn modelId="{A0B8FF3D-3EB6-41EF-820C-0C7753239733}" srcId="{A9549BBC-69E4-4D74-8745-9D901B958AFE}" destId="{240361A0-C85B-4F9A-B256-E362275488F0}" srcOrd="1" destOrd="0" parTransId="{0A775FC7-E3F7-4AD2-BA36-EA28CF9FB4C4}" sibTransId="{B2AA92B8-4418-4335-A291-D8923F62902E}"/>
    <dgm:cxn modelId="{0A08147F-3D7D-4AB8-8A86-A0264A8A21B1}" type="presOf" srcId="{240361A0-C85B-4F9A-B256-E362275488F0}" destId="{009D3EBF-21E7-441C-BE5D-088D2F098357}" srcOrd="0" destOrd="0" presId="urn:microsoft.com/office/officeart/2008/layout/BendingPictureCaption"/>
    <dgm:cxn modelId="{62638E18-721A-4805-B83D-284FF6CA7552}" type="presOf" srcId="{A9549BBC-69E4-4D74-8745-9D901B958AFE}" destId="{EF86AF56-9823-444C-BA7D-6C7B8D225E65}" srcOrd="0" destOrd="0" presId="urn:microsoft.com/office/officeart/2008/layout/BendingPictureCaption"/>
    <dgm:cxn modelId="{21F1B71D-2AB9-42C4-94A6-04C25207823B}" type="presParOf" srcId="{EF86AF56-9823-444C-BA7D-6C7B8D225E65}" destId="{349F7757-2481-4A19-B837-D42317AF19FC}" srcOrd="0" destOrd="0" presId="urn:microsoft.com/office/officeart/2008/layout/BendingPictureCaption"/>
    <dgm:cxn modelId="{E29F42D9-F0B3-4591-96B6-3830DD9E0ABC}" type="presParOf" srcId="{349F7757-2481-4A19-B837-D42317AF19FC}" destId="{80FE7972-736A-4019-9640-E40621B229EF}" srcOrd="0" destOrd="0" presId="urn:microsoft.com/office/officeart/2008/layout/BendingPictureCaption"/>
    <dgm:cxn modelId="{9EE2327E-569B-4D37-B8D3-2D6E4612620D}" type="presParOf" srcId="{349F7757-2481-4A19-B837-D42317AF19FC}" destId="{FAC292F4-4904-4CE7-A86F-1C91FE2D0235}" srcOrd="1" destOrd="0" presId="urn:microsoft.com/office/officeart/2008/layout/BendingPictureCaption"/>
    <dgm:cxn modelId="{E08255A3-FF98-442F-B138-E68FE394D30A}" type="presParOf" srcId="{EF86AF56-9823-444C-BA7D-6C7B8D225E65}" destId="{45269115-82A8-4BA5-91EA-159090B21E12}" srcOrd="1" destOrd="0" presId="urn:microsoft.com/office/officeart/2008/layout/BendingPictureCaption"/>
    <dgm:cxn modelId="{C1EBEE0C-29C0-4767-8236-FA9433654D43}" type="presParOf" srcId="{EF86AF56-9823-444C-BA7D-6C7B8D225E65}" destId="{248EB94D-E469-469B-B4F2-07E002D8346E}" srcOrd="2" destOrd="0" presId="urn:microsoft.com/office/officeart/2008/layout/BendingPictureCaption"/>
    <dgm:cxn modelId="{2079F0F9-CCFB-4EE1-AE95-D904E1A7B5C4}" type="presParOf" srcId="{248EB94D-E469-469B-B4F2-07E002D8346E}" destId="{E38CFF85-81EB-4950-B868-3788C7BAF790}" srcOrd="0" destOrd="0" presId="urn:microsoft.com/office/officeart/2008/layout/BendingPictureCaption"/>
    <dgm:cxn modelId="{DF611EA8-3F16-44A2-BB17-A7335B20AC17}" type="presParOf" srcId="{248EB94D-E469-469B-B4F2-07E002D8346E}" destId="{009D3EBF-21E7-441C-BE5D-088D2F098357}" srcOrd="1" destOrd="0" presId="urn:microsoft.com/office/officeart/2008/layout/BendingPictureCaption"/>
    <dgm:cxn modelId="{FD58095F-3DD7-430B-9988-981C602794CC}" type="presParOf" srcId="{EF86AF56-9823-444C-BA7D-6C7B8D225E65}" destId="{1652FCD6-CB0A-436B-ABD6-3D657BDE4BCD}" srcOrd="3" destOrd="0" presId="urn:microsoft.com/office/officeart/2008/layout/BendingPictureCaption"/>
    <dgm:cxn modelId="{DDACB183-C5DC-4694-989B-4F9477797A3A}" type="presParOf" srcId="{EF86AF56-9823-444C-BA7D-6C7B8D225E65}" destId="{C990FD7A-E562-47D8-AAFB-5F726F1587A5}" srcOrd="4" destOrd="0" presId="urn:microsoft.com/office/officeart/2008/layout/BendingPictureCaption"/>
    <dgm:cxn modelId="{03799865-9EF8-4CD3-8142-86B491A51413}" type="presParOf" srcId="{C990FD7A-E562-47D8-AAFB-5F726F1587A5}" destId="{D3C39437-F703-412F-A24E-55E4C04FE971}" srcOrd="0" destOrd="0" presId="urn:microsoft.com/office/officeart/2008/layout/BendingPictureCaption"/>
    <dgm:cxn modelId="{0BC219B5-E57C-44DF-B756-643C3A4AFE73}" type="presParOf" srcId="{C990FD7A-E562-47D8-AAFB-5F726F1587A5}" destId="{3053E184-D513-4C2B-8371-165FB8C3D6B3}" srcOrd="1" destOrd="0" presId="urn:microsoft.com/office/officeart/2008/layout/BendingPictureCaption"/>
    <dgm:cxn modelId="{97C84124-16A5-4DB9-B923-226667E54433}" type="presParOf" srcId="{EF86AF56-9823-444C-BA7D-6C7B8D225E65}" destId="{9036D07D-D1E2-4F0C-9B9A-F02852CE115C}" srcOrd="5" destOrd="0" presId="urn:microsoft.com/office/officeart/2008/layout/BendingPictureCaption"/>
    <dgm:cxn modelId="{DFA5826B-9F96-4286-B881-EF69F09C550F}" type="presParOf" srcId="{EF86AF56-9823-444C-BA7D-6C7B8D225E65}" destId="{D831DC47-EE1E-4F54-A420-81BF7369E2D0}" srcOrd="6" destOrd="0" presId="urn:microsoft.com/office/officeart/2008/layout/BendingPictureCaption"/>
    <dgm:cxn modelId="{36875094-BE0D-476B-A426-3306434A35AD}" type="presParOf" srcId="{D831DC47-EE1E-4F54-A420-81BF7369E2D0}" destId="{0B6CF71B-9168-4E6B-98AD-5EEFBFB73849}" srcOrd="0" destOrd="0" presId="urn:microsoft.com/office/officeart/2008/layout/BendingPictureCaption"/>
    <dgm:cxn modelId="{5A395BE4-969D-498A-9516-8E119AF7147A}" type="presParOf" srcId="{D831DC47-EE1E-4F54-A420-81BF7369E2D0}" destId="{E489913F-5953-454F-A8EB-668BABB535BC}" srcOrd="1" destOrd="0" presId="urn:microsoft.com/office/officeart/2008/layout/BendingPictureCaption"/>
    <dgm:cxn modelId="{9A0226A0-C0BD-4C13-BB55-4493E76B3A48}" type="presParOf" srcId="{EF86AF56-9823-444C-BA7D-6C7B8D225E65}" destId="{B5F95161-1C53-48CC-AFD0-0E0279029079}" srcOrd="7" destOrd="0" presId="urn:microsoft.com/office/officeart/2008/layout/BendingPictureCaption"/>
    <dgm:cxn modelId="{F234461D-ACC2-41CF-87FB-DAB6A3DEDB63}" type="presParOf" srcId="{EF86AF56-9823-444C-BA7D-6C7B8D225E65}" destId="{A5B6B9FD-C63A-497C-9609-D67A00F76ACA}" srcOrd="8" destOrd="0" presId="urn:microsoft.com/office/officeart/2008/layout/BendingPictureCaption"/>
    <dgm:cxn modelId="{1B9D896C-DC01-41FC-83CA-EADBDACFEA53}" type="presParOf" srcId="{A5B6B9FD-C63A-497C-9609-D67A00F76ACA}" destId="{86FC4E3D-F4B1-4B8C-8CC7-C879F6530526}" srcOrd="0" destOrd="0" presId="urn:microsoft.com/office/officeart/2008/layout/BendingPictureCaption"/>
    <dgm:cxn modelId="{3D928A94-F3D1-4B1B-9BD4-D4E134A611E7}" type="presParOf" srcId="{A5B6B9FD-C63A-497C-9609-D67A00F76ACA}" destId="{0C9431B4-73F2-4C09-8413-700355C71246}" srcOrd="1" destOrd="0" presId="urn:microsoft.com/office/officeart/2008/layout/BendingPictureCaption"/>
    <dgm:cxn modelId="{4D3A9602-3246-44FA-9E6E-054DF470160C}" type="presParOf" srcId="{EF86AF56-9823-444C-BA7D-6C7B8D225E65}" destId="{E7F2DDAB-702F-4DA5-808D-4696658BB485}" srcOrd="9" destOrd="0" presId="urn:microsoft.com/office/officeart/2008/layout/BendingPictureCaption"/>
    <dgm:cxn modelId="{50FC03D3-801C-4863-B06E-D8A5883C1396}" type="presParOf" srcId="{EF86AF56-9823-444C-BA7D-6C7B8D225E65}" destId="{EAF95AE8-F1F6-416C-82F6-0F6DE905FCB2}" srcOrd="10" destOrd="0" presId="urn:microsoft.com/office/officeart/2008/layout/BendingPictureCaption"/>
    <dgm:cxn modelId="{5FB9C217-4267-4C9E-9755-77D57573ADA3}" type="presParOf" srcId="{EAF95AE8-F1F6-416C-82F6-0F6DE905FCB2}" destId="{3610F8BB-7D45-46B2-8A3A-F3BC3B0C6C18}" srcOrd="0" destOrd="0" presId="urn:microsoft.com/office/officeart/2008/layout/BendingPictureCaption"/>
    <dgm:cxn modelId="{EBFC3B26-6ABE-49D4-B97F-94F106DDB905}" type="presParOf" srcId="{EAF95AE8-F1F6-416C-82F6-0F6DE905FCB2}" destId="{C8AA5129-BD49-4462-8E15-698A11F97FA6}" srcOrd="1" destOrd="0" presId="urn:microsoft.com/office/officeart/2008/layout/BendingPictureCaption"/>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9549BBC-69E4-4D74-8745-9D901B958AFE}" type="doc">
      <dgm:prSet loTypeId="urn:microsoft.com/office/officeart/2008/layout/BendingPictureCaption" loCatId="picture" qsTypeId="urn:microsoft.com/office/officeart/2005/8/quickstyle/simple1" qsCatId="simple" csTypeId="urn:microsoft.com/office/officeart/2005/8/colors/accent1_2" csCatId="accent1" phldr="1"/>
      <dgm:spPr/>
      <dgm:t>
        <a:bodyPr/>
        <a:lstStyle/>
        <a:p>
          <a:endParaRPr lang="en-US"/>
        </a:p>
      </dgm:t>
    </dgm:pt>
    <dgm:pt modelId="{6C60C4B6-B6EA-4D59-BC25-E38C0DBE522A}">
      <dgm:prSet phldrT="[Text]"/>
      <dgm:spPr/>
      <dgm:t>
        <a:bodyPr/>
        <a:lstStyle/>
        <a:p>
          <a:r>
            <a:rPr lang="en-US" dirty="0" smtClean="0"/>
            <a:t>https://getkahoot.com</a:t>
          </a:r>
          <a:endParaRPr lang="en-US" dirty="0"/>
        </a:p>
      </dgm:t>
    </dgm:pt>
    <dgm:pt modelId="{890CC3BA-89ED-42DF-8D67-E1728656E77D}" type="parTrans" cxnId="{A98C464A-1F56-4FED-8218-B7A28A8E6B7E}">
      <dgm:prSet/>
      <dgm:spPr/>
      <dgm:t>
        <a:bodyPr/>
        <a:lstStyle/>
        <a:p>
          <a:endParaRPr lang="en-US"/>
        </a:p>
      </dgm:t>
    </dgm:pt>
    <dgm:pt modelId="{568D7FA0-F55C-4496-BCDC-08080F507987}" type="sibTrans" cxnId="{A98C464A-1F56-4FED-8218-B7A28A8E6B7E}">
      <dgm:prSet/>
      <dgm:spPr/>
      <dgm:t>
        <a:bodyPr/>
        <a:lstStyle/>
        <a:p>
          <a:endParaRPr lang="en-US"/>
        </a:p>
      </dgm:t>
    </dgm:pt>
    <dgm:pt modelId="{240361A0-C85B-4F9A-B256-E362275488F0}">
      <dgm:prSet phldrT="[Text]"/>
      <dgm:spPr/>
      <dgm:t>
        <a:bodyPr/>
        <a:lstStyle/>
        <a:p>
          <a:r>
            <a:rPr lang="en-US" dirty="0" smtClean="0"/>
            <a:t>https://www.plickers.com/</a:t>
          </a:r>
          <a:endParaRPr lang="en-US" dirty="0"/>
        </a:p>
      </dgm:t>
    </dgm:pt>
    <dgm:pt modelId="{0A775FC7-E3F7-4AD2-BA36-EA28CF9FB4C4}" type="parTrans" cxnId="{A0B8FF3D-3EB6-41EF-820C-0C7753239733}">
      <dgm:prSet/>
      <dgm:spPr/>
      <dgm:t>
        <a:bodyPr/>
        <a:lstStyle/>
        <a:p>
          <a:endParaRPr lang="en-US"/>
        </a:p>
      </dgm:t>
    </dgm:pt>
    <dgm:pt modelId="{B2AA92B8-4418-4335-A291-D8923F62902E}" type="sibTrans" cxnId="{A0B8FF3D-3EB6-41EF-820C-0C7753239733}">
      <dgm:prSet/>
      <dgm:spPr/>
      <dgm:t>
        <a:bodyPr/>
        <a:lstStyle/>
        <a:p>
          <a:endParaRPr lang="en-US"/>
        </a:p>
      </dgm:t>
    </dgm:pt>
    <dgm:pt modelId="{F089D007-0DA4-4F27-B308-F1A04D8FBB76}">
      <dgm:prSet phldrT="[Text]"/>
      <dgm:spPr/>
      <dgm:t>
        <a:bodyPr/>
        <a:lstStyle/>
        <a:p>
          <a:r>
            <a:rPr lang="en-US" dirty="0" smtClean="0"/>
            <a:t>http://socrative.com/</a:t>
          </a:r>
          <a:endParaRPr lang="en-US" dirty="0"/>
        </a:p>
      </dgm:t>
    </dgm:pt>
    <dgm:pt modelId="{01BCDBE4-93EA-45F6-8648-84D96227E4E8}" type="parTrans" cxnId="{A0C4FA16-E76D-428B-B1B9-78BA4B5B30BE}">
      <dgm:prSet/>
      <dgm:spPr/>
      <dgm:t>
        <a:bodyPr/>
        <a:lstStyle/>
        <a:p>
          <a:endParaRPr lang="en-US"/>
        </a:p>
      </dgm:t>
    </dgm:pt>
    <dgm:pt modelId="{647D54FD-4BE8-4225-B974-FC39EEE24CEF}" type="sibTrans" cxnId="{A0C4FA16-E76D-428B-B1B9-78BA4B5B30BE}">
      <dgm:prSet/>
      <dgm:spPr/>
      <dgm:t>
        <a:bodyPr/>
        <a:lstStyle/>
        <a:p>
          <a:endParaRPr lang="en-US"/>
        </a:p>
      </dgm:t>
    </dgm:pt>
    <dgm:pt modelId="{316E00FB-D0B0-465E-BBDB-4CB62E778B5B}">
      <dgm:prSet phldrT="[Text]"/>
      <dgm:spPr/>
      <dgm:t>
        <a:bodyPr/>
        <a:lstStyle/>
        <a:p>
          <a:r>
            <a:rPr lang="en-US" dirty="0" smtClean="0"/>
            <a:t>Backchannel Chat</a:t>
          </a:r>
          <a:endParaRPr lang="en-US" dirty="0"/>
        </a:p>
      </dgm:t>
    </dgm:pt>
    <dgm:pt modelId="{8A413B71-28A5-453F-8340-267EF001C571}" type="parTrans" cxnId="{1B2C86B9-2E5F-43D4-994A-155E1FB8CDDA}">
      <dgm:prSet/>
      <dgm:spPr/>
      <dgm:t>
        <a:bodyPr/>
        <a:lstStyle/>
        <a:p>
          <a:endParaRPr lang="en-US"/>
        </a:p>
      </dgm:t>
    </dgm:pt>
    <dgm:pt modelId="{1EEDD277-5E8D-4191-B91B-C1F4A15D93DA}" type="sibTrans" cxnId="{1B2C86B9-2E5F-43D4-994A-155E1FB8CDDA}">
      <dgm:prSet/>
      <dgm:spPr/>
      <dgm:t>
        <a:bodyPr/>
        <a:lstStyle/>
        <a:p>
          <a:endParaRPr lang="en-US"/>
        </a:p>
      </dgm:t>
    </dgm:pt>
    <dgm:pt modelId="{1AA5B573-D86A-4359-A68F-5FF96B0EA13E}">
      <dgm:prSet phldrT="[Text]"/>
      <dgm:spPr/>
      <dgm:t>
        <a:bodyPr/>
        <a:lstStyle/>
        <a:p>
          <a:r>
            <a:rPr lang="en-US" dirty="0" smtClean="0"/>
            <a:t>http://www.zipgrade.com/</a:t>
          </a:r>
          <a:endParaRPr lang="en-US" dirty="0"/>
        </a:p>
      </dgm:t>
    </dgm:pt>
    <dgm:pt modelId="{794BCDE2-01A6-4BCB-9604-15C7DAA6D8C6}" type="parTrans" cxnId="{5A4A7B03-97D5-408C-8A5E-220C7EEC48E0}">
      <dgm:prSet/>
      <dgm:spPr/>
      <dgm:t>
        <a:bodyPr/>
        <a:lstStyle/>
        <a:p>
          <a:endParaRPr lang="en-US"/>
        </a:p>
      </dgm:t>
    </dgm:pt>
    <dgm:pt modelId="{670EBC19-A0AE-4BC1-88E0-DE7254C0B70F}" type="sibTrans" cxnId="{5A4A7B03-97D5-408C-8A5E-220C7EEC48E0}">
      <dgm:prSet/>
      <dgm:spPr/>
      <dgm:t>
        <a:bodyPr/>
        <a:lstStyle/>
        <a:p>
          <a:endParaRPr lang="en-US"/>
        </a:p>
      </dgm:t>
    </dgm:pt>
    <dgm:pt modelId="{249E5029-C381-4972-97C8-79FA525128D7}">
      <dgm:prSet phldrT="[Text]"/>
      <dgm:spPr/>
      <dgm:t>
        <a:bodyPr/>
        <a:lstStyle/>
        <a:p>
          <a:r>
            <a:rPr lang="en-US" dirty="0" smtClean="0"/>
            <a:t>https://www.polleverywhere.com/</a:t>
          </a:r>
          <a:endParaRPr lang="en-US" dirty="0"/>
        </a:p>
      </dgm:t>
    </dgm:pt>
    <dgm:pt modelId="{72EC6D84-4408-4E08-B5BC-806CE5F23868}" type="parTrans" cxnId="{617E8EB9-3989-4BFB-A1E8-E2393C3FD1F0}">
      <dgm:prSet/>
      <dgm:spPr/>
      <dgm:t>
        <a:bodyPr/>
        <a:lstStyle/>
        <a:p>
          <a:endParaRPr lang="en-US"/>
        </a:p>
      </dgm:t>
    </dgm:pt>
    <dgm:pt modelId="{AE24064C-126F-45F7-8C61-F5EBC4642B00}" type="sibTrans" cxnId="{617E8EB9-3989-4BFB-A1E8-E2393C3FD1F0}">
      <dgm:prSet/>
      <dgm:spPr/>
      <dgm:t>
        <a:bodyPr/>
        <a:lstStyle/>
        <a:p>
          <a:endParaRPr lang="en-US"/>
        </a:p>
      </dgm:t>
    </dgm:pt>
    <dgm:pt modelId="{EF86AF56-9823-444C-BA7D-6C7B8D225E65}" type="pres">
      <dgm:prSet presAssocID="{A9549BBC-69E4-4D74-8745-9D901B958AFE}" presName="diagram" presStyleCnt="0">
        <dgm:presLayoutVars>
          <dgm:dir/>
        </dgm:presLayoutVars>
      </dgm:prSet>
      <dgm:spPr/>
      <dgm:t>
        <a:bodyPr/>
        <a:lstStyle/>
        <a:p>
          <a:endParaRPr lang="en-US"/>
        </a:p>
      </dgm:t>
    </dgm:pt>
    <dgm:pt modelId="{349F7757-2481-4A19-B837-D42317AF19FC}" type="pres">
      <dgm:prSet presAssocID="{6C60C4B6-B6EA-4D59-BC25-E38C0DBE522A}" presName="composite" presStyleCnt="0"/>
      <dgm:spPr/>
    </dgm:pt>
    <dgm:pt modelId="{80FE7972-736A-4019-9640-E40621B229EF}" type="pres">
      <dgm:prSet presAssocID="{6C60C4B6-B6EA-4D59-BC25-E38C0DBE522A}" presName="Image" presStyleLbl="bgShp" presStyleIdx="0" presStyleCnt="6"/>
      <dgm:spPr>
        <a:blipFill>
          <a:blip xmlns:r="http://schemas.openxmlformats.org/officeDocument/2006/relationships" r:embed="rId1">
            <a:extLst>
              <a:ext uri="{28A0092B-C50C-407E-A947-70E740481C1C}">
                <a14:useLocalDpi xmlns:a14="http://schemas.microsoft.com/office/drawing/2010/main" val="0"/>
              </a:ext>
            </a:extLst>
          </a:blip>
          <a:srcRect/>
          <a:stretch>
            <a:fillRect l="-42000" r="-42000"/>
          </a:stretch>
        </a:blipFill>
      </dgm:spPr>
      <dgm:t>
        <a:bodyPr/>
        <a:lstStyle/>
        <a:p>
          <a:endParaRPr lang="en-US"/>
        </a:p>
      </dgm:t>
    </dgm:pt>
    <dgm:pt modelId="{FAC292F4-4904-4CE7-A86F-1C91FE2D0235}" type="pres">
      <dgm:prSet presAssocID="{6C60C4B6-B6EA-4D59-BC25-E38C0DBE522A}" presName="Parent" presStyleLbl="node0" presStyleIdx="0" presStyleCnt="6">
        <dgm:presLayoutVars>
          <dgm:bulletEnabled val="1"/>
        </dgm:presLayoutVars>
      </dgm:prSet>
      <dgm:spPr/>
      <dgm:t>
        <a:bodyPr/>
        <a:lstStyle/>
        <a:p>
          <a:endParaRPr lang="en-US"/>
        </a:p>
      </dgm:t>
    </dgm:pt>
    <dgm:pt modelId="{45269115-82A8-4BA5-91EA-159090B21E12}" type="pres">
      <dgm:prSet presAssocID="{568D7FA0-F55C-4496-BCDC-08080F507987}" presName="sibTrans" presStyleCnt="0"/>
      <dgm:spPr/>
    </dgm:pt>
    <dgm:pt modelId="{248EB94D-E469-469B-B4F2-07E002D8346E}" type="pres">
      <dgm:prSet presAssocID="{240361A0-C85B-4F9A-B256-E362275488F0}" presName="composite" presStyleCnt="0"/>
      <dgm:spPr/>
    </dgm:pt>
    <dgm:pt modelId="{E38CFF85-81EB-4950-B868-3788C7BAF790}" type="pres">
      <dgm:prSet presAssocID="{240361A0-C85B-4F9A-B256-E362275488F0}" presName="Image" presStyleLbl="bgShp" presStyleIdx="1" presStyleCnt="6"/>
      <dgm:spPr>
        <a:blipFill>
          <a:blip xmlns:r="http://schemas.openxmlformats.org/officeDocument/2006/relationships" r:embed="rId2">
            <a:extLst>
              <a:ext uri="{28A0092B-C50C-407E-A947-70E740481C1C}">
                <a14:useLocalDpi xmlns:a14="http://schemas.microsoft.com/office/drawing/2010/main" val="0"/>
              </a:ext>
            </a:extLst>
          </a:blip>
          <a:srcRect/>
          <a:stretch>
            <a:fillRect l="-17000" r="-17000"/>
          </a:stretch>
        </a:blipFill>
      </dgm:spPr>
      <dgm:t>
        <a:bodyPr/>
        <a:lstStyle/>
        <a:p>
          <a:endParaRPr lang="en-US"/>
        </a:p>
      </dgm:t>
    </dgm:pt>
    <dgm:pt modelId="{009D3EBF-21E7-441C-BE5D-088D2F098357}" type="pres">
      <dgm:prSet presAssocID="{240361A0-C85B-4F9A-B256-E362275488F0}" presName="Parent" presStyleLbl="node0" presStyleIdx="1" presStyleCnt="6">
        <dgm:presLayoutVars>
          <dgm:bulletEnabled val="1"/>
        </dgm:presLayoutVars>
      </dgm:prSet>
      <dgm:spPr/>
      <dgm:t>
        <a:bodyPr/>
        <a:lstStyle/>
        <a:p>
          <a:endParaRPr lang="en-US"/>
        </a:p>
      </dgm:t>
    </dgm:pt>
    <dgm:pt modelId="{1652FCD6-CB0A-436B-ABD6-3D657BDE4BCD}" type="pres">
      <dgm:prSet presAssocID="{B2AA92B8-4418-4335-A291-D8923F62902E}" presName="sibTrans" presStyleCnt="0"/>
      <dgm:spPr/>
    </dgm:pt>
    <dgm:pt modelId="{C990FD7A-E562-47D8-AAFB-5F726F1587A5}" type="pres">
      <dgm:prSet presAssocID="{F089D007-0DA4-4F27-B308-F1A04D8FBB76}" presName="composite" presStyleCnt="0"/>
      <dgm:spPr/>
    </dgm:pt>
    <dgm:pt modelId="{D3C39437-F703-412F-A24E-55E4C04FE971}" type="pres">
      <dgm:prSet presAssocID="{F089D007-0DA4-4F27-B308-F1A04D8FBB76}" presName="Image" presStyleLbl="bgShp" presStyleIdx="2" presStyleCnt="6"/>
      <dgm:spPr>
        <a:blipFill>
          <a:blip xmlns:r="http://schemas.openxmlformats.org/officeDocument/2006/relationships" r:embed="rId3">
            <a:extLst>
              <a:ext uri="{28A0092B-C50C-407E-A947-70E740481C1C}">
                <a14:useLocalDpi xmlns:a14="http://schemas.microsoft.com/office/drawing/2010/main" val="0"/>
              </a:ext>
            </a:extLst>
          </a:blip>
          <a:srcRect/>
          <a:stretch>
            <a:fillRect l="-47000" r="-47000"/>
          </a:stretch>
        </a:blipFill>
      </dgm:spPr>
      <dgm:t>
        <a:bodyPr/>
        <a:lstStyle/>
        <a:p>
          <a:endParaRPr lang="en-US"/>
        </a:p>
      </dgm:t>
    </dgm:pt>
    <dgm:pt modelId="{3053E184-D513-4C2B-8371-165FB8C3D6B3}" type="pres">
      <dgm:prSet presAssocID="{F089D007-0DA4-4F27-B308-F1A04D8FBB76}" presName="Parent" presStyleLbl="node0" presStyleIdx="2" presStyleCnt="6">
        <dgm:presLayoutVars>
          <dgm:bulletEnabled val="1"/>
        </dgm:presLayoutVars>
      </dgm:prSet>
      <dgm:spPr/>
      <dgm:t>
        <a:bodyPr/>
        <a:lstStyle/>
        <a:p>
          <a:endParaRPr lang="en-US"/>
        </a:p>
      </dgm:t>
    </dgm:pt>
    <dgm:pt modelId="{9036D07D-D1E2-4F0C-9B9A-F02852CE115C}" type="pres">
      <dgm:prSet presAssocID="{647D54FD-4BE8-4225-B974-FC39EEE24CEF}" presName="sibTrans" presStyleCnt="0"/>
      <dgm:spPr/>
    </dgm:pt>
    <dgm:pt modelId="{D831DC47-EE1E-4F54-A420-81BF7369E2D0}" type="pres">
      <dgm:prSet presAssocID="{316E00FB-D0B0-465E-BBDB-4CB62E778B5B}" presName="composite" presStyleCnt="0"/>
      <dgm:spPr/>
    </dgm:pt>
    <dgm:pt modelId="{0B6CF71B-9168-4E6B-98AD-5EEFBFB73849}" type="pres">
      <dgm:prSet presAssocID="{316E00FB-D0B0-465E-BBDB-4CB62E778B5B}" presName="Image" presStyleLbl="bgShp" presStyleIdx="3" presStyleCnt="6"/>
      <dgm:spPr>
        <a:blipFill>
          <a:blip xmlns:r="http://schemas.openxmlformats.org/officeDocument/2006/relationships" r:embed="rId4">
            <a:extLst>
              <a:ext uri="{28A0092B-C50C-407E-A947-70E740481C1C}">
                <a14:useLocalDpi xmlns:a14="http://schemas.microsoft.com/office/drawing/2010/main" val="0"/>
              </a:ext>
            </a:extLst>
          </a:blip>
          <a:srcRect/>
          <a:stretch>
            <a:fillRect t="-63000" b="-63000"/>
          </a:stretch>
        </a:blipFill>
      </dgm:spPr>
      <dgm:t>
        <a:bodyPr/>
        <a:lstStyle/>
        <a:p>
          <a:endParaRPr lang="en-US"/>
        </a:p>
      </dgm:t>
    </dgm:pt>
    <dgm:pt modelId="{E489913F-5953-454F-A8EB-668BABB535BC}" type="pres">
      <dgm:prSet presAssocID="{316E00FB-D0B0-465E-BBDB-4CB62E778B5B}" presName="Parent" presStyleLbl="node0" presStyleIdx="3" presStyleCnt="6">
        <dgm:presLayoutVars>
          <dgm:bulletEnabled val="1"/>
        </dgm:presLayoutVars>
      </dgm:prSet>
      <dgm:spPr/>
      <dgm:t>
        <a:bodyPr/>
        <a:lstStyle/>
        <a:p>
          <a:endParaRPr lang="en-US"/>
        </a:p>
      </dgm:t>
    </dgm:pt>
    <dgm:pt modelId="{B5F95161-1C53-48CC-AFD0-0E0279029079}" type="pres">
      <dgm:prSet presAssocID="{1EEDD277-5E8D-4191-B91B-C1F4A15D93DA}" presName="sibTrans" presStyleCnt="0"/>
      <dgm:spPr/>
    </dgm:pt>
    <dgm:pt modelId="{A5B6B9FD-C63A-497C-9609-D67A00F76ACA}" type="pres">
      <dgm:prSet presAssocID="{1AA5B573-D86A-4359-A68F-5FF96B0EA13E}" presName="composite" presStyleCnt="0"/>
      <dgm:spPr/>
    </dgm:pt>
    <dgm:pt modelId="{86FC4E3D-F4B1-4B8C-8CC7-C879F6530526}" type="pres">
      <dgm:prSet presAssocID="{1AA5B573-D86A-4359-A68F-5FF96B0EA13E}" presName="Image" presStyleLbl="bgShp" presStyleIdx="4" presStyleCnt="6"/>
      <dgm:spPr>
        <a:blipFill>
          <a:blip xmlns:r="http://schemas.openxmlformats.org/officeDocument/2006/relationships" r:embed="rId5">
            <a:extLst>
              <a:ext uri="{28A0092B-C50C-407E-A947-70E740481C1C}">
                <a14:useLocalDpi xmlns:a14="http://schemas.microsoft.com/office/drawing/2010/main" val="0"/>
              </a:ext>
            </a:extLst>
          </a:blip>
          <a:srcRect/>
          <a:stretch>
            <a:fillRect t="-55000" b="-55000"/>
          </a:stretch>
        </a:blipFill>
      </dgm:spPr>
      <dgm:t>
        <a:bodyPr/>
        <a:lstStyle/>
        <a:p>
          <a:endParaRPr lang="en-US"/>
        </a:p>
      </dgm:t>
    </dgm:pt>
    <dgm:pt modelId="{0C9431B4-73F2-4C09-8413-700355C71246}" type="pres">
      <dgm:prSet presAssocID="{1AA5B573-D86A-4359-A68F-5FF96B0EA13E}" presName="Parent" presStyleLbl="node0" presStyleIdx="4" presStyleCnt="6">
        <dgm:presLayoutVars>
          <dgm:bulletEnabled val="1"/>
        </dgm:presLayoutVars>
      </dgm:prSet>
      <dgm:spPr/>
      <dgm:t>
        <a:bodyPr/>
        <a:lstStyle/>
        <a:p>
          <a:endParaRPr lang="en-US"/>
        </a:p>
      </dgm:t>
    </dgm:pt>
    <dgm:pt modelId="{E7F2DDAB-702F-4DA5-808D-4696658BB485}" type="pres">
      <dgm:prSet presAssocID="{670EBC19-A0AE-4BC1-88E0-DE7254C0B70F}" presName="sibTrans" presStyleCnt="0"/>
      <dgm:spPr/>
    </dgm:pt>
    <dgm:pt modelId="{EAF95AE8-F1F6-416C-82F6-0F6DE905FCB2}" type="pres">
      <dgm:prSet presAssocID="{249E5029-C381-4972-97C8-79FA525128D7}" presName="composite" presStyleCnt="0"/>
      <dgm:spPr/>
    </dgm:pt>
    <dgm:pt modelId="{3610F8BB-7D45-46B2-8A3A-F3BC3B0C6C18}" type="pres">
      <dgm:prSet presAssocID="{249E5029-C381-4972-97C8-79FA525128D7}" presName="Image" presStyleLbl="bgShp" presStyleIdx="5" presStyleCnt="6"/>
      <dgm:spPr>
        <a:blipFill>
          <a:blip xmlns:r="http://schemas.openxmlformats.org/officeDocument/2006/relationships" r:embed="rId6">
            <a:extLst>
              <a:ext uri="{28A0092B-C50C-407E-A947-70E740481C1C}">
                <a14:useLocalDpi xmlns:a14="http://schemas.microsoft.com/office/drawing/2010/main" val="0"/>
              </a:ext>
            </a:extLst>
          </a:blip>
          <a:srcRect/>
          <a:stretch>
            <a:fillRect l="-4000" r="-4000"/>
          </a:stretch>
        </a:blipFill>
      </dgm:spPr>
      <dgm:t>
        <a:bodyPr/>
        <a:lstStyle/>
        <a:p>
          <a:endParaRPr lang="en-US"/>
        </a:p>
      </dgm:t>
    </dgm:pt>
    <dgm:pt modelId="{C8AA5129-BD49-4462-8E15-698A11F97FA6}" type="pres">
      <dgm:prSet presAssocID="{249E5029-C381-4972-97C8-79FA525128D7}" presName="Parent" presStyleLbl="node0" presStyleIdx="5" presStyleCnt="6">
        <dgm:presLayoutVars>
          <dgm:bulletEnabled val="1"/>
        </dgm:presLayoutVars>
      </dgm:prSet>
      <dgm:spPr/>
      <dgm:t>
        <a:bodyPr/>
        <a:lstStyle/>
        <a:p>
          <a:endParaRPr lang="en-US"/>
        </a:p>
      </dgm:t>
    </dgm:pt>
  </dgm:ptLst>
  <dgm:cxnLst>
    <dgm:cxn modelId="{07652B52-C866-4F90-AFA9-F31DBC7A9666}" type="presOf" srcId="{249E5029-C381-4972-97C8-79FA525128D7}" destId="{C8AA5129-BD49-4462-8E15-698A11F97FA6}" srcOrd="0" destOrd="0" presId="urn:microsoft.com/office/officeart/2008/layout/BendingPictureCaption"/>
    <dgm:cxn modelId="{A98C464A-1F56-4FED-8218-B7A28A8E6B7E}" srcId="{A9549BBC-69E4-4D74-8745-9D901B958AFE}" destId="{6C60C4B6-B6EA-4D59-BC25-E38C0DBE522A}" srcOrd="0" destOrd="0" parTransId="{890CC3BA-89ED-42DF-8D67-E1728656E77D}" sibTransId="{568D7FA0-F55C-4496-BCDC-08080F507987}"/>
    <dgm:cxn modelId="{1B2C86B9-2E5F-43D4-994A-155E1FB8CDDA}" srcId="{A9549BBC-69E4-4D74-8745-9D901B958AFE}" destId="{316E00FB-D0B0-465E-BBDB-4CB62E778B5B}" srcOrd="3" destOrd="0" parTransId="{8A413B71-28A5-453F-8340-267EF001C571}" sibTransId="{1EEDD277-5E8D-4191-B91B-C1F4A15D93DA}"/>
    <dgm:cxn modelId="{A0C4FA16-E76D-428B-B1B9-78BA4B5B30BE}" srcId="{A9549BBC-69E4-4D74-8745-9D901B958AFE}" destId="{F089D007-0DA4-4F27-B308-F1A04D8FBB76}" srcOrd="2" destOrd="0" parTransId="{01BCDBE4-93EA-45F6-8648-84D96227E4E8}" sibTransId="{647D54FD-4BE8-4225-B974-FC39EEE24CEF}"/>
    <dgm:cxn modelId="{617E8EB9-3989-4BFB-A1E8-E2393C3FD1F0}" srcId="{A9549BBC-69E4-4D74-8745-9D901B958AFE}" destId="{249E5029-C381-4972-97C8-79FA525128D7}" srcOrd="5" destOrd="0" parTransId="{72EC6D84-4408-4E08-B5BC-806CE5F23868}" sibTransId="{AE24064C-126F-45F7-8C61-F5EBC4642B00}"/>
    <dgm:cxn modelId="{E1BBE1E5-8DA0-43CA-A227-6F471F94A6A0}" type="presOf" srcId="{A9549BBC-69E4-4D74-8745-9D901B958AFE}" destId="{EF86AF56-9823-444C-BA7D-6C7B8D225E65}" srcOrd="0" destOrd="0" presId="urn:microsoft.com/office/officeart/2008/layout/BendingPictureCaption"/>
    <dgm:cxn modelId="{5A4A7B03-97D5-408C-8A5E-220C7EEC48E0}" srcId="{A9549BBC-69E4-4D74-8745-9D901B958AFE}" destId="{1AA5B573-D86A-4359-A68F-5FF96B0EA13E}" srcOrd="4" destOrd="0" parTransId="{794BCDE2-01A6-4BCB-9604-15C7DAA6D8C6}" sibTransId="{670EBC19-A0AE-4BC1-88E0-DE7254C0B70F}"/>
    <dgm:cxn modelId="{AF8F1D13-96B3-439C-9E39-EED9332057F7}" type="presOf" srcId="{240361A0-C85B-4F9A-B256-E362275488F0}" destId="{009D3EBF-21E7-441C-BE5D-088D2F098357}" srcOrd="0" destOrd="0" presId="urn:microsoft.com/office/officeart/2008/layout/BendingPictureCaption"/>
    <dgm:cxn modelId="{2C84E5BE-E7B7-4F47-895B-41F4E02CE3FC}" type="presOf" srcId="{F089D007-0DA4-4F27-B308-F1A04D8FBB76}" destId="{3053E184-D513-4C2B-8371-165FB8C3D6B3}" srcOrd="0" destOrd="0" presId="urn:microsoft.com/office/officeart/2008/layout/BendingPictureCaption"/>
    <dgm:cxn modelId="{DCD97E14-2168-43A8-B6FF-A213AF007B0C}" type="presOf" srcId="{1AA5B573-D86A-4359-A68F-5FF96B0EA13E}" destId="{0C9431B4-73F2-4C09-8413-700355C71246}" srcOrd="0" destOrd="0" presId="urn:microsoft.com/office/officeart/2008/layout/BendingPictureCaption"/>
    <dgm:cxn modelId="{F4D1F1D9-399B-495B-B203-49046E2D02A6}" type="presOf" srcId="{316E00FB-D0B0-465E-BBDB-4CB62E778B5B}" destId="{E489913F-5953-454F-A8EB-668BABB535BC}" srcOrd="0" destOrd="0" presId="urn:microsoft.com/office/officeart/2008/layout/BendingPictureCaption"/>
    <dgm:cxn modelId="{A0B8FF3D-3EB6-41EF-820C-0C7753239733}" srcId="{A9549BBC-69E4-4D74-8745-9D901B958AFE}" destId="{240361A0-C85B-4F9A-B256-E362275488F0}" srcOrd="1" destOrd="0" parTransId="{0A775FC7-E3F7-4AD2-BA36-EA28CF9FB4C4}" sibTransId="{B2AA92B8-4418-4335-A291-D8923F62902E}"/>
    <dgm:cxn modelId="{E8FD30F8-017E-4B61-9AA0-BE20C74F3313}" type="presOf" srcId="{6C60C4B6-B6EA-4D59-BC25-E38C0DBE522A}" destId="{FAC292F4-4904-4CE7-A86F-1C91FE2D0235}" srcOrd="0" destOrd="0" presId="urn:microsoft.com/office/officeart/2008/layout/BendingPictureCaption"/>
    <dgm:cxn modelId="{14B11B39-D6C5-4261-BBE1-0866466802E5}" type="presParOf" srcId="{EF86AF56-9823-444C-BA7D-6C7B8D225E65}" destId="{349F7757-2481-4A19-B837-D42317AF19FC}" srcOrd="0" destOrd="0" presId="urn:microsoft.com/office/officeart/2008/layout/BendingPictureCaption"/>
    <dgm:cxn modelId="{3C91C0F7-F9BB-4A3D-B82F-86493F574503}" type="presParOf" srcId="{349F7757-2481-4A19-B837-D42317AF19FC}" destId="{80FE7972-736A-4019-9640-E40621B229EF}" srcOrd="0" destOrd="0" presId="urn:microsoft.com/office/officeart/2008/layout/BendingPictureCaption"/>
    <dgm:cxn modelId="{7B1CFC48-E957-49F5-991F-F4DEF88BF713}" type="presParOf" srcId="{349F7757-2481-4A19-B837-D42317AF19FC}" destId="{FAC292F4-4904-4CE7-A86F-1C91FE2D0235}" srcOrd="1" destOrd="0" presId="urn:microsoft.com/office/officeart/2008/layout/BendingPictureCaption"/>
    <dgm:cxn modelId="{36328D40-03E3-45E7-AFA3-5DF46852970F}" type="presParOf" srcId="{EF86AF56-9823-444C-BA7D-6C7B8D225E65}" destId="{45269115-82A8-4BA5-91EA-159090B21E12}" srcOrd="1" destOrd="0" presId="urn:microsoft.com/office/officeart/2008/layout/BendingPictureCaption"/>
    <dgm:cxn modelId="{7880F81F-F4DF-4641-B054-E2C9EAF4DF7F}" type="presParOf" srcId="{EF86AF56-9823-444C-BA7D-6C7B8D225E65}" destId="{248EB94D-E469-469B-B4F2-07E002D8346E}" srcOrd="2" destOrd="0" presId="urn:microsoft.com/office/officeart/2008/layout/BendingPictureCaption"/>
    <dgm:cxn modelId="{B1359301-8178-4F57-9579-D35EE8DC9DF3}" type="presParOf" srcId="{248EB94D-E469-469B-B4F2-07E002D8346E}" destId="{E38CFF85-81EB-4950-B868-3788C7BAF790}" srcOrd="0" destOrd="0" presId="urn:microsoft.com/office/officeart/2008/layout/BendingPictureCaption"/>
    <dgm:cxn modelId="{B67276FE-8EAE-4F3E-B858-E8665DA2377E}" type="presParOf" srcId="{248EB94D-E469-469B-B4F2-07E002D8346E}" destId="{009D3EBF-21E7-441C-BE5D-088D2F098357}" srcOrd="1" destOrd="0" presId="urn:microsoft.com/office/officeart/2008/layout/BendingPictureCaption"/>
    <dgm:cxn modelId="{18AA9EE7-69AC-4855-AE79-59D096D4B75C}" type="presParOf" srcId="{EF86AF56-9823-444C-BA7D-6C7B8D225E65}" destId="{1652FCD6-CB0A-436B-ABD6-3D657BDE4BCD}" srcOrd="3" destOrd="0" presId="urn:microsoft.com/office/officeart/2008/layout/BendingPictureCaption"/>
    <dgm:cxn modelId="{A44D40DC-243B-4AAB-B4C6-1A71AB669E11}" type="presParOf" srcId="{EF86AF56-9823-444C-BA7D-6C7B8D225E65}" destId="{C990FD7A-E562-47D8-AAFB-5F726F1587A5}" srcOrd="4" destOrd="0" presId="urn:microsoft.com/office/officeart/2008/layout/BendingPictureCaption"/>
    <dgm:cxn modelId="{ACA5B064-0191-43EB-84DE-A9D3FADBC0E1}" type="presParOf" srcId="{C990FD7A-E562-47D8-AAFB-5F726F1587A5}" destId="{D3C39437-F703-412F-A24E-55E4C04FE971}" srcOrd="0" destOrd="0" presId="urn:microsoft.com/office/officeart/2008/layout/BendingPictureCaption"/>
    <dgm:cxn modelId="{4BB03158-3161-413E-AC48-2388CAF2DC67}" type="presParOf" srcId="{C990FD7A-E562-47D8-AAFB-5F726F1587A5}" destId="{3053E184-D513-4C2B-8371-165FB8C3D6B3}" srcOrd="1" destOrd="0" presId="urn:microsoft.com/office/officeart/2008/layout/BendingPictureCaption"/>
    <dgm:cxn modelId="{6FC3EF73-B686-4B08-81D3-47219A0335D2}" type="presParOf" srcId="{EF86AF56-9823-444C-BA7D-6C7B8D225E65}" destId="{9036D07D-D1E2-4F0C-9B9A-F02852CE115C}" srcOrd="5" destOrd="0" presId="urn:microsoft.com/office/officeart/2008/layout/BendingPictureCaption"/>
    <dgm:cxn modelId="{F30CAEFB-4CA8-4254-A0A0-D46AF3C9F9F7}" type="presParOf" srcId="{EF86AF56-9823-444C-BA7D-6C7B8D225E65}" destId="{D831DC47-EE1E-4F54-A420-81BF7369E2D0}" srcOrd="6" destOrd="0" presId="urn:microsoft.com/office/officeart/2008/layout/BendingPictureCaption"/>
    <dgm:cxn modelId="{69A10267-2F48-4016-81A1-FA7799223195}" type="presParOf" srcId="{D831DC47-EE1E-4F54-A420-81BF7369E2D0}" destId="{0B6CF71B-9168-4E6B-98AD-5EEFBFB73849}" srcOrd="0" destOrd="0" presId="urn:microsoft.com/office/officeart/2008/layout/BendingPictureCaption"/>
    <dgm:cxn modelId="{9B21AE4B-348D-4F40-AD25-AAF37614F7B7}" type="presParOf" srcId="{D831DC47-EE1E-4F54-A420-81BF7369E2D0}" destId="{E489913F-5953-454F-A8EB-668BABB535BC}" srcOrd="1" destOrd="0" presId="urn:microsoft.com/office/officeart/2008/layout/BendingPictureCaption"/>
    <dgm:cxn modelId="{E7FC5BBE-6989-423F-B907-00175C776CFE}" type="presParOf" srcId="{EF86AF56-9823-444C-BA7D-6C7B8D225E65}" destId="{B5F95161-1C53-48CC-AFD0-0E0279029079}" srcOrd="7" destOrd="0" presId="urn:microsoft.com/office/officeart/2008/layout/BendingPictureCaption"/>
    <dgm:cxn modelId="{F27C7438-72C0-4FE2-87BB-E8EC899F76CD}" type="presParOf" srcId="{EF86AF56-9823-444C-BA7D-6C7B8D225E65}" destId="{A5B6B9FD-C63A-497C-9609-D67A00F76ACA}" srcOrd="8" destOrd="0" presId="urn:microsoft.com/office/officeart/2008/layout/BendingPictureCaption"/>
    <dgm:cxn modelId="{59B9F375-9D24-4B6B-8167-38BE4E629656}" type="presParOf" srcId="{A5B6B9FD-C63A-497C-9609-D67A00F76ACA}" destId="{86FC4E3D-F4B1-4B8C-8CC7-C879F6530526}" srcOrd="0" destOrd="0" presId="urn:microsoft.com/office/officeart/2008/layout/BendingPictureCaption"/>
    <dgm:cxn modelId="{08117B51-78E6-42A0-B3CA-68CE786DD2E3}" type="presParOf" srcId="{A5B6B9FD-C63A-497C-9609-D67A00F76ACA}" destId="{0C9431B4-73F2-4C09-8413-700355C71246}" srcOrd="1" destOrd="0" presId="urn:microsoft.com/office/officeart/2008/layout/BendingPictureCaption"/>
    <dgm:cxn modelId="{92D6DAEF-D06A-4E13-9A3C-6718DCD68132}" type="presParOf" srcId="{EF86AF56-9823-444C-BA7D-6C7B8D225E65}" destId="{E7F2DDAB-702F-4DA5-808D-4696658BB485}" srcOrd="9" destOrd="0" presId="urn:microsoft.com/office/officeart/2008/layout/BendingPictureCaption"/>
    <dgm:cxn modelId="{62656399-AB4B-449D-8C2F-F61EA0763324}" type="presParOf" srcId="{EF86AF56-9823-444C-BA7D-6C7B8D225E65}" destId="{EAF95AE8-F1F6-416C-82F6-0F6DE905FCB2}" srcOrd="10" destOrd="0" presId="urn:microsoft.com/office/officeart/2008/layout/BendingPictureCaption"/>
    <dgm:cxn modelId="{1D6E994C-E8A7-47EC-9FB2-17DB73B9E458}" type="presParOf" srcId="{EAF95AE8-F1F6-416C-82F6-0F6DE905FCB2}" destId="{3610F8BB-7D45-46B2-8A3A-F3BC3B0C6C18}" srcOrd="0" destOrd="0" presId="urn:microsoft.com/office/officeart/2008/layout/BendingPictureCaption"/>
    <dgm:cxn modelId="{15848FE4-32E6-4315-9626-D0A9C3B8F9CB}" type="presParOf" srcId="{EAF95AE8-F1F6-416C-82F6-0F6DE905FCB2}" destId="{C8AA5129-BD49-4462-8E15-698A11F97FA6}" srcOrd="1" destOrd="0" presId="urn:microsoft.com/office/officeart/2008/layout/BendingPictureCaption"/>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9549BBC-69E4-4D74-8745-9D901B958AFE}" type="doc">
      <dgm:prSet loTypeId="urn:microsoft.com/office/officeart/2008/layout/BendingPictureCaption" loCatId="picture" qsTypeId="urn:microsoft.com/office/officeart/2005/8/quickstyle/simple1" qsCatId="simple" csTypeId="urn:microsoft.com/office/officeart/2005/8/colors/accent1_2" csCatId="accent1" phldr="1"/>
      <dgm:spPr/>
      <dgm:t>
        <a:bodyPr/>
        <a:lstStyle/>
        <a:p>
          <a:endParaRPr lang="en-US"/>
        </a:p>
      </dgm:t>
    </dgm:pt>
    <dgm:pt modelId="{6C60C4B6-B6EA-4D59-BC25-E38C0DBE522A}">
      <dgm:prSet phldrT="[Text]"/>
      <dgm:spPr/>
      <dgm:t>
        <a:bodyPr/>
        <a:lstStyle/>
        <a:p>
          <a:r>
            <a:rPr lang="en-US" dirty="0" smtClean="0"/>
            <a:t>https://getkahoot.com</a:t>
          </a:r>
          <a:endParaRPr lang="en-US" dirty="0"/>
        </a:p>
      </dgm:t>
    </dgm:pt>
    <dgm:pt modelId="{890CC3BA-89ED-42DF-8D67-E1728656E77D}" type="parTrans" cxnId="{A98C464A-1F56-4FED-8218-B7A28A8E6B7E}">
      <dgm:prSet/>
      <dgm:spPr/>
      <dgm:t>
        <a:bodyPr/>
        <a:lstStyle/>
        <a:p>
          <a:endParaRPr lang="en-US"/>
        </a:p>
      </dgm:t>
    </dgm:pt>
    <dgm:pt modelId="{568D7FA0-F55C-4496-BCDC-08080F507987}" type="sibTrans" cxnId="{A98C464A-1F56-4FED-8218-B7A28A8E6B7E}">
      <dgm:prSet/>
      <dgm:spPr/>
      <dgm:t>
        <a:bodyPr/>
        <a:lstStyle/>
        <a:p>
          <a:endParaRPr lang="en-US"/>
        </a:p>
      </dgm:t>
    </dgm:pt>
    <dgm:pt modelId="{240361A0-C85B-4F9A-B256-E362275488F0}">
      <dgm:prSet phldrT="[Text]"/>
      <dgm:spPr/>
      <dgm:t>
        <a:bodyPr/>
        <a:lstStyle/>
        <a:p>
          <a:r>
            <a:rPr lang="en-US" dirty="0" smtClean="0"/>
            <a:t>https://www.plickers.com/</a:t>
          </a:r>
          <a:endParaRPr lang="en-US" dirty="0"/>
        </a:p>
      </dgm:t>
    </dgm:pt>
    <dgm:pt modelId="{0A775FC7-E3F7-4AD2-BA36-EA28CF9FB4C4}" type="parTrans" cxnId="{A0B8FF3D-3EB6-41EF-820C-0C7753239733}">
      <dgm:prSet/>
      <dgm:spPr/>
      <dgm:t>
        <a:bodyPr/>
        <a:lstStyle/>
        <a:p>
          <a:endParaRPr lang="en-US"/>
        </a:p>
      </dgm:t>
    </dgm:pt>
    <dgm:pt modelId="{B2AA92B8-4418-4335-A291-D8923F62902E}" type="sibTrans" cxnId="{A0B8FF3D-3EB6-41EF-820C-0C7753239733}">
      <dgm:prSet/>
      <dgm:spPr/>
      <dgm:t>
        <a:bodyPr/>
        <a:lstStyle/>
        <a:p>
          <a:endParaRPr lang="en-US"/>
        </a:p>
      </dgm:t>
    </dgm:pt>
    <dgm:pt modelId="{F089D007-0DA4-4F27-B308-F1A04D8FBB76}">
      <dgm:prSet phldrT="[Text]"/>
      <dgm:spPr/>
      <dgm:t>
        <a:bodyPr/>
        <a:lstStyle/>
        <a:p>
          <a:r>
            <a:rPr lang="en-US" dirty="0" smtClean="0"/>
            <a:t>http://socrative.com/</a:t>
          </a:r>
          <a:endParaRPr lang="en-US" dirty="0"/>
        </a:p>
      </dgm:t>
    </dgm:pt>
    <dgm:pt modelId="{01BCDBE4-93EA-45F6-8648-84D96227E4E8}" type="parTrans" cxnId="{A0C4FA16-E76D-428B-B1B9-78BA4B5B30BE}">
      <dgm:prSet/>
      <dgm:spPr/>
      <dgm:t>
        <a:bodyPr/>
        <a:lstStyle/>
        <a:p>
          <a:endParaRPr lang="en-US"/>
        </a:p>
      </dgm:t>
    </dgm:pt>
    <dgm:pt modelId="{647D54FD-4BE8-4225-B974-FC39EEE24CEF}" type="sibTrans" cxnId="{A0C4FA16-E76D-428B-B1B9-78BA4B5B30BE}">
      <dgm:prSet/>
      <dgm:spPr/>
      <dgm:t>
        <a:bodyPr/>
        <a:lstStyle/>
        <a:p>
          <a:endParaRPr lang="en-US"/>
        </a:p>
      </dgm:t>
    </dgm:pt>
    <dgm:pt modelId="{316E00FB-D0B0-465E-BBDB-4CB62E778B5B}">
      <dgm:prSet phldrT="[Text]"/>
      <dgm:spPr/>
      <dgm:t>
        <a:bodyPr/>
        <a:lstStyle/>
        <a:p>
          <a:r>
            <a:rPr lang="en-US" dirty="0" smtClean="0"/>
            <a:t>Backchannel Chat</a:t>
          </a:r>
          <a:endParaRPr lang="en-US" dirty="0"/>
        </a:p>
      </dgm:t>
    </dgm:pt>
    <dgm:pt modelId="{8A413B71-28A5-453F-8340-267EF001C571}" type="parTrans" cxnId="{1B2C86B9-2E5F-43D4-994A-155E1FB8CDDA}">
      <dgm:prSet/>
      <dgm:spPr/>
      <dgm:t>
        <a:bodyPr/>
        <a:lstStyle/>
        <a:p>
          <a:endParaRPr lang="en-US"/>
        </a:p>
      </dgm:t>
    </dgm:pt>
    <dgm:pt modelId="{1EEDD277-5E8D-4191-B91B-C1F4A15D93DA}" type="sibTrans" cxnId="{1B2C86B9-2E5F-43D4-994A-155E1FB8CDDA}">
      <dgm:prSet/>
      <dgm:spPr/>
      <dgm:t>
        <a:bodyPr/>
        <a:lstStyle/>
        <a:p>
          <a:endParaRPr lang="en-US"/>
        </a:p>
      </dgm:t>
    </dgm:pt>
    <dgm:pt modelId="{1AA5B573-D86A-4359-A68F-5FF96B0EA13E}">
      <dgm:prSet phldrT="[Text]"/>
      <dgm:spPr/>
      <dgm:t>
        <a:bodyPr/>
        <a:lstStyle/>
        <a:p>
          <a:r>
            <a:rPr lang="en-US" dirty="0" smtClean="0"/>
            <a:t>http://www.zipgrade.com/</a:t>
          </a:r>
          <a:endParaRPr lang="en-US" dirty="0"/>
        </a:p>
      </dgm:t>
    </dgm:pt>
    <dgm:pt modelId="{794BCDE2-01A6-4BCB-9604-15C7DAA6D8C6}" type="parTrans" cxnId="{5A4A7B03-97D5-408C-8A5E-220C7EEC48E0}">
      <dgm:prSet/>
      <dgm:spPr/>
      <dgm:t>
        <a:bodyPr/>
        <a:lstStyle/>
        <a:p>
          <a:endParaRPr lang="en-US"/>
        </a:p>
      </dgm:t>
    </dgm:pt>
    <dgm:pt modelId="{670EBC19-A0AE-4BC1-88E0-DE7254C0B70F}" type="sibTrans" cxnId="{5A4A7B03-97D5-408C-8A5E-220C7EEC48E0}">
      <dgm:prSet/>
      <dgm:spPr/>
      <dgm:t>
        <a:bodyPr/>
        <a:lstStyle/>
        <a:p>
          <a:endParaRPr lang="en-US"/>
        </a:p>
      </dgm:t>
    </dgm:pt>
    <dgm:pt modelId="{249E5029-C381-4972-97C8-79FA525128D7}">
      <dgm:prSet phldrT="[Text]"/>
      <dgm:spPr/>
      <dgm:t>
        <a:bodyPr/>
        <a:lstStyle/>
        <a:p>
          <a:r>
            <a:rPr lang="en-US" dirty="0" smtClean="0"/>
            <a:t>https://www.polleverywhere.com/</a:t>
          </a:r>
          <a:endParaRPr lang="en-US" dirty="0"/>
        </a:p>
      </dgm:t>
    </dgm:pt>
    <dgm:pt modelId="{72EC6D84-4408-4E08-B5BC-806CE5F23868}" type="parTrans" cxnId="{617E8EB9-3989-4BFB-A1E8-E2393C3FD1F0}">
      <dgm:prSet/>
      <dgm:spPr/>
      <dgm:t>
        <a:bodyPr/>
        <a:lstStyle/>
        <a:p>
          <a:endParaRPr lang="en-US"/>
        </a:p>
      </dgm:t>
    </dgm:pt>
    <dgm:pt modelId="{AE24064C-126F-45F7-8C61-F5EBC4642B00}" type="sibTrans" cxnId="{617E8EB9-3989-4BFB-A1E8-E2393C3FD1F0}">
      <dgm:prSet/>
      <dgm:spPr/>
      <dgm:t>
        <a:bodyPr/>
        <a:lstStyle/>
        <a:p>
          <a:endParaRPr lang="en-US"/>
        </a:p>
      </dgm:t>
    </dgm:pt>
    <dgm:pt modelId="{EF86AF56-9823-444C-BA7D-6C7B8D225E65}" type="pres">
      <dgm:prSet presAssocID="{A9549BBC-69E4-4D74-8745-9D901B958AFE}" presName="diagram" presStyleCnt="0">
        <dgm:presLayoutVars>
          <dgm:dir/>
        </dgm:presLayoutVars>
      </dgm:prSet>
      <dgm:spPr/>
      <dgm:t>
        <a:bodyPr/>
        <a:lstStyle/>
        <a:p>
          <a:endParaRPr lang="en-US"/>
        </a:p>
      </dgm:t>
    </dgm:pt>
    <dgm:pt modelId="{349F7757-2481-4A19-B837-D42317AF19FC}" type="pres">
      <dgm:prSet presAssocID="{6C60C4B6-B6EA-4D59-BC25-E38C0DBE522A}" presName="composite" presStyleCnt="0"/>
      <dgm:spPr/>
    </dgm:pt>
    <dgm:pt modelId="{80FE7972-736A-4019-9640-E40621B229EF}" type="pres">
      <dgm:prSet presAssocID="{6C60C4B6-B6EA-4D59-BC25-E38C0DBE522A}" presName="Image" presStyleLbl="bgShp" presStyleIdx="0" presStyleCnt="6"/>
      <dgm:spPr>
        <a:blipFill>
          <a:blip xmlns:r="http://schemas.openxmlformats.org/officeDocument/2006/relationships" r:embed="rId1">
            <a:extLst>
              <a:ext uri="{28A0092B-C50C-407E-A947-70E740481C1C}">
                <a14:useLocalDpi xmlns:a14="http://schemas.microsoft.com/office/drawing/2010/main" val="0"/>
              </a:ext>
            </a:extLst>
          </a:blip>
          <a:srcRect/>
          <a:stretch>
            <a:fillRect l="-42000" r="-42000"/>
          </a:stretch>
        </a:blipFill>
      </dgm:spPr>
      <dgm:t>
        <a:bodyPr/>
        <a:lstStyle/>
        <a:p>
          <a:endParaRPr lang="en-US"/>
        </a:p>
      </dgm:t>
    </dgm:pt>
    <dgm:pt modelId="{FAC292F4-4904-4CE7-A86F-1C91FE2D0235}" type="pres">
      <dgm:prSet presAssocID="{6C60C4B6-B6EA-4D59-BC25-E38C0DBE522A}" presName="Parent" presStyleLbl="node0" presStyleIdx="0" presStyleCnt="6">
        <dgm:presLayoutVars>
          <dgm:bulletEnabled val="1"/>
        </dgm:presLayoutVars>
      </dgm:prSet>
      <dgm:spPr/>
      <dgm:t>
        <a:bodyPr/>
        <a:lstStyle/>
        <a:p>
          <a:endParaRPr lang="en-US"/>
        </a:p>
      </dgm:t>
    </dgm:pt>
    <dgm:pt modelId="{45269115-82A8-4BA5-91EA-159090B21E12}" type="pres">
      <dgm:prSet presAssocID="{568D7FA0-F55C-4496-BCDC-08080F507987}" presName="sibTrans" presStyleCnt="0"/>
      <dgm:spPr/>
    </dgm:pt>
    <dgm:pt modelId="{248EB94D-E469-469B-B4F2-07E002D8346E}" type="pres">
      <dgm:prSet presAssocID="{240361A0-C85B-4F9A-B256-E362275488F0}" presName="composite" presStyleCnt="0"/>
      <dgm:spPr/>
    </dgm:pt>
    <dgm:pt modelId="{E38CFF85-81EB-4950-B868-3788C7BAF790}" type="pres">
      <dgm:prSet presAssocID="{240361A0-C85B-4F9A-B256-E362275488F0}" presName="Image" presStyleLbl="bgShp" presStyleIdx="1" presStyleCnt="6"/>
      <dgm:spPr>
        <a:blipFill>
          <a:blip xmlns:r="http://schemas.openxmlformats.org/officeDocument/2006/relationships" r:embed="rId2">
            <a:extLst>
              <a:ext uri="{28A0092B-C50C-407E-A947-70E740481C1C}">
                <a14:useLocalDpi xmlns:a14="http://schemas.microsoft.com/office/drawing/2010/main" val="0"/>
              </a:ext>
            </a:extLst>
          </a:blip>
          <a:srcRect/>
          <a:stretch>
            <a:fillRect l="-17000" r="-17000"/>
          </a:stretch>
        </a:blipFill>
      </dgm:spPr>
      <dgm:t>
        <a:bodyPr/>
        <a:lstStyle/>
        <a:p>
          <a:endParaRPr lang="en-US"/>
        </a:p>
      </dgm:t>
    </dgm:pt>
    <dgm:pt modelId="{009D3EBF-21E7-441C-BE5D-088D2F098357}" type="pres">
      <dgm:prSet presAssocID="{240361A0-C85B-4F9A-B256-E362275488F0}" presName="Parent" presStyleLbl="node0" presStyleIdx="1" presStyleCnt="6">
        <dgm:presLayoutVars>
          <dgm:bulletEnabled val="1"/>
        </dgm:presLayoutVars>
      </dgm:prSet>
      <dgm:spPr/>
      <dgm:t>
        <a:bodyPr/>
        <a:lstStyle/>
        <a:p>
          <a:endParaRPr lang="en-US"/>
        </a:p>
      </dgm:t>
    </dgm:pt>
    <dgm:pt modelId="{1652FCD6-CB0A-436B-ABD6-3D657BDE4BCD}" type="pres">
      <dgm:prSet presAssocID="{B2AA92B8-4418-4335-A291-D8923F62902E}" presName="sibTrans" presStyleCnt="0"/>
      <dgm:spPr/>
    </dgm:pt>
    <dgm:pt modelId="{C990FD7A-E562-47D8-AAFB-5F726F1587A5}" type="pres">
      <dgm:prSet presAssocID="{F089D007-0DA4-4F27-B308-F1A04D8FBB76}" presName="composite" presStyleCnt="0"/>
      <dgm:spPr/>
    </dgm:pt>
    <dgm:pt modelId="{D3C39437-F703-412F-A24E-55E4C04FE971}" type="pres">
      <dgm:prSet presAssocID="{F089D007-0DA4-4F27-B308-F1A04D8FBB76}" presName="Image" presStyleLbl="bgShp" presStyleIdx="2" presStyleCnt="6"/>
      <dgm:spPr>
        <a:blipFill>
          <a:blip xmlns:r="http://schemas.openxmlformats.org/officeDocument/2006/relationships" r:embed="rId3">
            <a:extLst>
              <a:ext uri="{28A0092B-C50C-407E-A947-70E740481C1C}">
                <a14:useLocalDpi xmlns:a14="http://schemas.microsoft.com/office/drawing/2010/main" val="0"/>
              </a:ext>
            </a:extLst>
          </a:blip>
          <a:srcRect/>
          <a:stretch>
            <a:fillRect l="-47000" r="-47000"/>
          </a:stretch>
        </a:blipFill>
      </dgm:spPr>
      <dgm:t>
        <a:bodyPr/>
        <a:lstStyle/>
        <a:p>
          <a:endParaRPr lang="en-US"/>
        </a:p>
      </dgm:t>
    </dgm:pt>
    <dgm:pt modelId="{3053E184-D513-4C2B-8371-165FB8C3D6B3}" type="pres">
      <dgm:prSet presAssocID="{F089D007-0DA4-4F27-B308-F1A04D8FBB76}" presName="Parent" presStyleLbl="node0" presStyleIdx="2" presStyleCnt="6">
        <dgm:presLayoutVars>
          <dgm:bulletEnabled val="1"/>
        </dgm:presLayoutVars>
      </dgm:prSet>
      <dgm:spPr/>
      <dgm:t>
        <a:bodyPr/>
        <a:lstStyle/>
        <a:p>
          <a:endParaRPr lang="en-US"/>
        </a:p>
      </dgm:t>
    </dgm:pt>
    <dgm:pt modelId="{9036D07D-D1E2-4F0C-9B9A-F02852CE115C}" type="pres">
      <dgm:prSet presAssocID="{647D54FD-4BE8-4225-B974-FC39EEE24CEF}" presName="sibTrans" presStyleCnt="0"/>
      <dgm:spPr/>
    </dgm:pt>
    <dgm:pt modelId="{D831DC47-EE1E-4F54-A420-81BF7369E2D0}" type="pres">
      <dgm:prSet presAssocID="{316E00FB-D0B0-465E-BBDB-4CB62E778B5B}" presName="composite" presStyleCnt="0"/>
      <dgm:spPr/>
    </dgm:pt>
    <dgm:pt modelId="{0B6CF71B-9168-4E6B-98AD-5EEFBFB73849}" type="pres">
      <dgm:prSet presAssocID="{316E00FB-D0B0-465E-BBDB-4CB62E778B5B}" presName="Image" presStyleLbl="bgShp" presStyleIdx="3" presStyleCnt="6"/>
      <dgm:spPr>
        <a:blipFill>
          <a:blip xmlns:r="http://schemas.openxmlformats.org/officeDocument/2006/relationships" r:embed="rId4">
            <a:extLst>
              <a:ext uri="{28A0092B-C50C-407E-A947-70E740481C1C}">
                <a14:useLocalDpi xmlns:a14="http://schemas.microsoft.com/office/drawing/2010/main" val="0"/>
              </a:ext>
            </a:extLst>
          </a:blip>
          <a:srcRect/>
          <a:stretch>
            <a:fillRect t="-63000" b="-63000"/>
          </a:stretch>
        </a:blipFill>
      </dgm:spPr>
      <dgm:t>
        <a:bodyPr/>
        <a:lstStyle/>
        <a:p>
          <a:endParaRPr lang="en-US"/>
        </a:p>
      </dgm:t>
    </dgm:pt>
    <dgm:pt modelId="{E489913F-5953-454F-A8EB-668BABB535BC}" type="pres">
      <dgm:prSet presAssocID="{316E00FB-D0B0-465E-BBDB-4CB62E778B5B}" presName="Parent" presStyleLbl="node0" presStyleIdx="3" presStyleCnt="6">
        <dgm:presLayoutVars>
          <dgm:bulletEnabled val="1"/>
        </dgm:presLayoutVars>
      </dgm:prSet>
      <dgm:spPr/>
      <dgm:t>
        <a:bodyPr/>
        <a:lstStyle/>
        <a:p>
          <a:endParaRPr lang="en-US"/>
        </a:p>
      </dgm:t>
    </dgm:pt>
    <dgm:pt modelId="{B5F95161-1C53-48CC-AFD0-0E0279029079}" type="pres">
      <dgm:prSet presAssocID="{1EEDD277-5E8D-4191-B91B-C1F4A15D93DA}" presName="sibTrans" presStyleCnt="0"/>
      <dgm:spPr/>
    </dgm:pt>
    <dgm:pt modelId="{A5B6B9FD-C63A-497C-9609-D67A00F76ACA}" type="pres">
      <dgm:prSet presAssocID="{1AA5B573-D86A-4359-A68F-5FF96B0EA13E}" presName="composite" presStyleCnt="0"/>
      <dgm:spPr/>
    </dgm:pt>
    <dgm:pt modelId="{86FC4E3D-F4B1-4B8C-8CC7-C879F6530526}" type="pres">
      <dgm:prSet presAssocID="{1AA5B573-D86A-4359-A68F-5FF96B0EA13E}" presName="Image" presStyleLbl="bgShp" presStyleIdx="4" presStyleCnt="6"/>
      <dgm:spPr>
        <a:blipFill>
          <a:blip xmlns:r="http://schemas.openxmlformats.org/officeDocument/2006/relationships" r:embed="rId5">
            <a:extLst>
              <a:ext uri="{28A0092B-C50C-407E-A947-70E740481C1C}">
                <a14:useLocalDpi xmlns:a14="http://schemas.microsoft.com/office/drawing/2010/main" val="0"/>
              </a:ext>
            </a:extLst>
          </a:blip>
          <a:srcRect/>
          <a:stretch>
            <a:fillRect t="-55000" b="-55000"/>
          </a:stretch>
        </a:blipFill>
      </dgm:spPr>
      <dgm:t>
        <a:bodyPr/>
        <a:lstStyle/>
        <a:p>
          <a:endParaRPr lang="en-US"/>
        </a:p>
      </dgm:t>
    </dgm:pt>
    <dgm:pt modelId="{0C9431B4-73F2-4C09-8413-700355C71246}" type="pres">
      <dgm:prSet presAssocID="{1AA5B573-D86A-4359-A68F-5FF96B0EA13E}" presName="Parent" presStyleLbl="node0" presStyleIdx="4" presStyleCnt="6">
        <dgm:presLayoutVars>
          <dgm:bulletEnabled val="1"/>
        </dgm:presLayoutVars>
      </dgm:prSet>
      <dgm:spPr/>
      <dgm:t>
        <a:bodyPr/>
        <a:lstStyle/>
        <a:p>
          <a:endParaRPr lang="en-US"/>
        </a:p>
      </dgm:t>
    </dgm:pt>
    <dgm:pt modelId="{E7F2DDAB-702F-4DA5-808D-4696658BB485}" type="pres">
      <dgm:prSet presAssocID="{670EBC19-A0AE-4BC1-88E0-DE7254C0B70F}" presName="sibTrans" presStyleCnt="0"/>
      <dgm:spPr/>
    </dgm:pt>
    <dgm:pt modelId="{EAF95AE8-F1F6-416C-82F6-0F6DE905FCB2}" type="pres">
      <dgm:prSet presAssocID="{249E5029-C381-4972-97C8-79FA525128D7}" presName="composite" presStyleCnt="0"/>
      <dgm:spPr/>
    </dgm:pt>
    <dgm:pt modelId="{3610F8BB-7D45-46B2-8A3A-F3BC3B0C6C18}" type="pres">
      <dgm:prSet presAssocID="{249E5029-C381-4972-97C8-79FA525128D7}" presName="Image" presStyleLbl="bgShp" presStyleIdx="5" presStyleCnt="6"/>
      <dgm:spPr>
        <a:blipFill>
          <a:blip xmlns:r="http://schemas.openxmlformats.org/officeDocument/2006/relationships" r:embed="rId6">
            <a:extLst>
              <a:ext uri="{28A0092B-C50C-407E-A947-70E740481C1C}">
                <a14:useLocalDpi xmlns:a14="http://schemas.microsoft.com/office/drawing/2010/main" val="0"/>
              </a:ext>
            </a:extLst>
          </a:blip>
          <a:srcRect/>
          <a:stretch>
            <a:fillRect l="-4000" r="-4000"/>
          </a:stretch>
        </a:blipFill>
      </dgm:spPr>
      <dgm:t>
        <a:bodyPr/>
        <a:lstStyle/>
        <a:p>
          <a:endParaRPr lang="en-US"/>
        </a:p>
      </dgm:t>
    </dgm:pt>
    <dgm:pt modelId="{C8AA5129-BD49-4462-8E15-698A11F97FA6}" type="pres">
      <dgm:prSet presAssocID="{249E5029-C381-4972-97C8-79FA525128D7}" presName="Parent" presStyleLbl="node0" presStyleIdx="5" presStyleCnt="6">
        <dgm:presLayoutVars>
          <dgm:bulletEnabled val="1"/>
        </dgm:presLayoutVars>
      </dgm:prSet>
      <dgm:spPr/>
      <dgm:t>
        <a:bodyPr/>
        <a:lstStyle/>
        <a:p>
          <a:endParaRPr lang="en-US"/>
        </a:p>
      </dgm:t>
    </dgm:pt>
  </dgm:ptLst>
  <dgm:cxnLst>
    <dgm:cxn modelId="{6964726F-9FA1-4E8E-92BD-6346C95E314A}" type="presOf" srcId="{240361A0-C85B-4F9A-B256-E362275488F0}" destId="{009D3EBF-21E7-441C-BE5D-088D2F098357}" srcOrd="0" destOrd="0" presId="urn:microsoft.com/office/officeart/2008/layout/BendingPictureCaption"/>
    <dgm:cxn modelId="{A98C464A-1F56-4FED-8218-B7A28A8E6B7E}" srcId="{A9549BBC-69E4-4D74-8745-9D901B958AFE}" destId="{6C60C4B6-B6EA-4D59-BC25-E38C0DBE522A}" srcOrd="0" destOrd="0" parTransId="{890CC3BA-89ED-42DF-8D67-E1728656E77D}" sibTransId="{568D7FA0-F55C-4496-BCDC-08080F507987}"/>
    <dgm:cxn modelId="{1B2C86B9-2E5F-43D4-994A-155E1FB8CDDA}" srcId="{A9549BBC-69E4-4D74-8745-9D901B958AFE}" destId="{316E00FB-D0B0-465E-BBDB-4CB62E778B5B}" srcOrd="3" destOrd="0" parTransId="{8A413B71-28A5-453F-8340-267EF001C571}" sibTransId="{1EEDD277-5E8D-4191-B91B-C1F4A15D93DA}"/>
    <dgm:cxn modelId="{A9C8EB00-55DD-4552-81E2-D1D9374EB157}" type="presOf" srcId="{F089D007-0DA4-4F27-B308-F1A04D8FBB76}" destId="{3053E184-D513-4C2B-8371-165FB8C3D6B3}" srcOrd="0" destOrd="0" presId="urn:microsoft.com/office/officeart/2008/layout/BendingPictureCaption"/>
    <dgm:cxn modelId="{A0C4FA16-E76D-428B-B1B9-78BA4B5B30BE}" srcId="{A9549BBC-69E4-4D74-8745-9D901B958AFE}" destId="{F089D007-0DA4-4F27-B308-F1A04D8FBB76}" srcOrd="2" destOrd="0" parTransId="{01BCDBE4-93EA-45F6-8648-84D96227E4E8}" sibTransId="{647D54FD-4BE8-4225-B974-FC39EEE24CEF}"/>
    <dgm:cxn modelId="{617E8EB9-3989-4BFB-A1E8-E2393C3FD1F0}" srcId="{A9549BBC-69E4-4D74-8745-9D901B958AFE}" destId="{249E5029-C381-4972-97C8-79FA525128D7}" srcOrd="5" destOrd="0" parTransId="{72EC6D84-4408-4E08-B5BC-806CE5F23868}" sibTransId="{AE24064C-126F-45F7-8C61-F5EBC4642B00}"/>
    <dgm:cxn modelId="{E1235FC1-D754-4B71-B003-08B318D5966A}" type="presOf" srcId="{1AA5B573-D86A-4359-A68F-5FF96B0EA13E}" destId="{0C9431B4-73F2-4C09-8413-700355C71246}" srcOrd="0" destOrd="0" presId="urn:microsoft.com/office/officeart/2008/layout/BendingPictureCaption"/>
    <dgm:cxn modelId="{5A4A7B03-97D5-408C-8A5E-220C7EEC48E0}" srcId="{A9549BBC-69E4-4D74-8745-9D901B958AFE}" destId="{1AA5B573-D86A-4359-A68F-5FF96B0EA13E}" srcOrd="4" destOrd="0" parTransId="{794BCDE2-01A6-4BCB-9604-15C7DAA6D8C6}" sibTransId="{670EBC19-A0AE-4BC1-88E0-DE7254C0B70F}"/>
    <dgm:cxn modelId="{45F4390D-7B40-47E7-A66F-C1E139AF79C2}" type="presOf" srcId="{316E00FB-D0B0-465E-BBDB-4CB62E778B5B}" destId="{E489913F-5953-454F-A8EB-668BABB535BC}" srcOrd="0" destOrd="0" presId="urn:microsoft.com/office/officeart/2008/layout/BendingPictureCaption"/>
    <dgm:cxn modelId="{7B0E7C7E-3408-46AA-BA65-5F9292B7AE5E}" type="presOf" srcId="{A9549BBC-69E4-4D74-8745-9D901B958AFE}" destId="{EF86AF56-9823-444C-BA7D-6C7B8D225E65}" srcOrd="0" destOrd="0" presId="urn:microsoft.com/office/officeart/2008/layout/BendingPictureCaption"/>
    <dgm:cxn modelId="{2A30F038-AF45-4C65-9D4D-435238CA1C59}" type="presOf" srcId="{249E5029-C381-4972-97C8-79FA525128D7}" destId="{C8AA5129-BD49-4462-8E15-698A11F97FA6}" srcOrd="0" destOrd="0" presId="urn:microsoft.com/office/officeart/2008/layout/BendingPictureCaption"/>
    <dgm:cxn modelId="{779E604D-6A52-476A-8AF0-BA76AE49675B}" type="presOf" srcId="{6C60C4B6-B6EA-4D59-BC25-E38C0DBE522A}" destId="{FAC292F4-4904-4CE7-A86F-1C91FE2D0235}" srcOrd="0" destOrd="0" presId="urn:microsoft.com/office/officeart/2008/layout/BendingPictureCaption"/>
    <dgm:cxn modelId="{A0B8FF3D-3EB6-41EF-820C-0C7753239733}" srcId="{A9549BBC-69E4-4D74-8745-9D901B958AFE}" destId="{240361A0-C85B-4F9A-B256-E362275488F0}" srcOrd="1" destOrd="0" parTransId="{0A775FC7-E3F7-4AD2-BA36-EA28CF9FB4C4}" sibTransId="{B2AA92B8-4418-4335-A291-D8923F62902E}"/>
    <dgm:cxn modelId="{FB416818-B5A6-4B47-AEBC-E0517115F9E9}" type="presParOf" srcId="{EF86AF56-9823-444C-BA7D-6C7B8D225E65}" destId="{349F7757-2481-4A19-B837-D42317AF19FC}" srcOrd="0" destOrd="0" presId="urn:microsoft.com/office/officeart/2008/layout/BendingPictureCaption"/>
    <dgm:cxn modelId="{544315E3-8F81-4443-9DC5-2366ED40D436}" type="presParOf" srcId="{349F7757-2481-4A19-B837-D42317AF19FC}" destId="{80FE7972-736A-4019-9640-E40621B229EF}" srcOrd="0" destOrd="0" presId="urn:microsoft.com/office/officeart/2008/layout/BendingPictureCaption"/>
    <dgm:cxn modelId="{00028047-FCEC-4626-99F5-0018149E6378}" type="presParOf" srcId="{349F7757-2481-4A19-B837-D42317AF19FC}" destId="{FAC292F4-4904-4CE7-A86F-1C91FE2D0235}" srcOrd="1" destOrd="0" presId="urn:microsoft.com/office/officeart/2008/layout/BendingPictureCaption"/>
    <dgm:cxn modelId="{8393A1AE-E60D-492D-BFBA-4108B195DBFC}" type="presParOf" srcId="{EF86AF56-9823-444C-BA7D-6C7B8D225E65}" destId="{45269115-82A8-4BA5-91EA-159090B21E12}" srcOrd="1" destOrd="0" presId="urn:microsoft.com/office/officeart/2008/layout/BendingPictureCaption"/>
    <dgm:cxn modelId="{8137EAA4-8FB5-4469-B2EF-B9A03D8FC619}" type="presParOf" srcId="{EF86AF56-9823-444C-BA7D-6C7B8D225E65}" destId="{248EB94D-E469-469B-B4F2-07E002D8346E}" srcOrd="2" destOrd="0" presId="urn:microsoft.com/office/officeart/2008/layout/BendingPictureCaption"/>
    <dgm:cxn modelId="{3656267E-3787-42C6-8A75-AE83CB4DCEDF}" type="presParOf" srcId="{248EB94D-E469-469B-B4F2-07E002D8346E}" destId="{E38CFF85-81EB-4950-B868-3788C7BAF790}" srcOrd="0" destOrd="0" presId="urn:microsoft.com/office/officeart/2008/layout/BendingPictureCaption"/>
    <dgm:cxn modelId="{2764762D-7073-4D85-A8E6-6F02B5F8BE86}" type="presParOf" srcId="{248EB94D-E469-469B-B4F2-07E002D8346E}" destId="{009D3EBF-21E7-441C-BE5D-088D2F098357}" srcOrd="1" destOrd="0" presId="urn:microsoft.com/office/officeart/2008/layout/BendingPictureCaption"/>
    <dgm:cxn modelId="{F8D24AA9-BBCA-4E84-BF6B-69E004176653}" type="presParOf" srcId="{EF86AF56-9823-444C-BA7D-6C7B8D225E65}" destId="{1652FCD6-CB0A-436B-ABD6-3D657BDE4BCD}" srcOrd="3" destOrd="0" presId="urn:microsoft.com/office/officeart/2008/layout/BendingPictureCaption"/>
    <dgm:cxn modelId="{C571E863-974F-4F2F-8960-67CA6D6FB300}" type="presParOf" srcId="{EF86AF56-9823-444C-BA7D-6C7B8D225E65}" destId="{C990FD7A-E562-47D8-AAFB-5F726F1587A5}" srcOrd="4" destOrd="0" presId="urn:microsoft.com/office/officeart/2008/layout/BendingPictureCaption"/>
    <dgm:cxn modelId="{75876769-ACF1-4D5A-8899-259AD763FCD1}" type="presParOf" srcId="{C990FD7A-E562-47D8-AAFB-5F726F1587A5}" destId="{D3C39437-F703-412F-A24E-55E4C04FE971}" srcOrd="0" destOrd="0" presId="urn:microsoft.com/office/officeart/2008/layout/BendingPictureCaption"/>
    <dgm:cxn modelId="{CDCF36B7-92C5-41BE-8FF1-802AE378E28D}" type="presParOf" srcId="{C990FD7A-E562-47D8-AAFB-5F726F1587A5}" destId="{3053E184-D513-4C2B-8371-165FB8C3D6B3}" srcOrd="1" destOrd="0" presId="urn:microsoft.com/office/officeart/2008/layout/BendingPictureCaption"/>
    <dgm:cxn modelId="{0A05C75D-4BA3-4780-A11A-9081DF40AB09}" type="presParOf" srcId="{EF86AF56-9823-444C-BA7D-6C7B8D225E65}" destId="{9036D07D-D1E2-4F0C-9B9A-F02852CE115C}" srcOrd="5" destOrd="0" presId="urn:microsoft.com/office/officeart/2008/layout/BendingPictureCaption"/>
    <dgm:cxn modelId="{9F78DB9E-C3C3-4DB2-AA6C-17C792DF936A}" type="presParOf" srcId="{EF86AF56-9823-444C-BA7D-6C7B8D225E65}" destId="{D831DC47-EE1E-4F54-A420-81BF7369E2D0}" srcOrd="6" destOrd="0" presId="urn:microsoft.com/office/officeart/2008/layout/BendingPictureCaption"/>
    <dgm:cxn modelId="{1BDE78E6-1E24-46B9-88F4-8CD8D0AC8779}" type="presParOf" srcId="{D831DC47-EE1E-4F54-A420-81BF7369E2D0}" destId="{0B6CF71B-9168-4E6B-98AD-5EEFBFB73849}" srcOrd="0" destOrd="0" presId="urn:microsoft.com/office/officeart/2008/layout/BendingPictureCaption"/>
    <dgm:cxn modelId="{425C1466-48C1-42F5-9768-75E3C75E1359}" type="presParOf" srcId="{D831DC47-EE1E-4F54-A420-81BF7369E2D0}" destId="{E489913F-5953-454F-A8EB-668BABB535BC}" srcOrd="1" destOrd="0" presId="urn:microsoft.com/office/officeart/2008/layout/BendingPictureCaption"/>
    <dgm:cxn modelId="{03947780-E510-4D39-9A64-E00BFD3B29F3}" type="presParOf" srcId="{EF86AF56-9823-444C-BA7D-6C7B8D225E65}" destId="{B5F95161-1C53-48CC-AFD0-0E0279029079}" srcOrd="7" destOrd="0" presId="urn:microsoft.com/office/officeart/2008/layout/BendingPictureCaption"/>
    <dgm:cxn modelId="{98D2570E-F6A5-4CAE-94B6-6866A0574AF7}" type="presParOf" srcId="{EF86AF56-9823-444C-BA7D-6C7B8D225E65}" destId="{A5B6B9FD-C63A-497C-9609-D67A00F76ACA}" srcOrd="8" destOrd="0" presId="urn:microsoft.com/office/officeart/2008/layout/BendingPictureCaption"/>
    <dgm:cxn modelId="{DF4A6965-16CE-4E0F-A1C2-FAA5104CF35F}" type="presParOf" srcId="{A5B6B9FD-C63A-497C-9609-D67A00F76ACA}" destId="{86FC4E3D-F4B1-4B8C-8CC7-C879F6530526}" srcOrd="0" destOrd="0" presId="urn:microsoft.com/office/officeart/2008/layout/BendingPictureCaption"/>
    <dgm:cxn modelId="{0CD7B7F9-1510-4C01-A0C6-7ED317B00976}" type="presParOf" srcId="{A5B6B9FD-C63A-497C-9609-D67A00F76ACA}" destId="{0C9431B4-73F2-4C09-8413-700355C71246}" srcOrd="1" destOrd="0" presId="urn:microsoft.com/office/officeart/2008/layout/BendingPictureCaption"/>
    <dgm:cxn modelId="{00F9149B-DE28-438D-8455-CDEEFC275B30}" type="presParOf" srcId="{EF86AF56-9823-444C-BA7D-6C7B8D225E65}" destId="{E7F2DDAB-702F-4DA5-808D-4696658BB485}" srcOrd="9" destOrd="0" presId="urn:microsoft.com/office/officeart/2008/layout/BendingPictureCaption"/>
    <dgm:cxn modelId="{19D9F8DA-B0B8-4E47-BF8A-B04EDD4C2E5D}" type="presParOf" srcId="{EF86AF56-9823-444C-BA7D-6C7B8D225E65}" destId="{EAF95AE8-F1F6-416C-82F6-0F6DE905FCB2}" srcOrd="10" destOrd="0" presId="urn:microsoft.com/office/officeart/2008/layout/BendingPictureCaption"/>
    <dgm:cxn modelId="{3DBCD660-22E6-4C46-883C-C85062EE1B52}" type="presParOf" srcId="{EAF95AE8-F1F6-416C-82F6-0F6DE905FCB2}" destId="{3610F8BB-7D45-46B2-8A3A-F3BC3B0C6C18}" srcOrd="0" destOrd="0" presId="urn:microsoft.com/office/officeart/2008/layout/BendingPictureCaption"/>
    <dgm:cxn modelId="{91C5BCBF-95DC-4F22-A787-28A36E1E3DE4}" type="presParOf" srcId="{EAF95AE8-F1F6-416C-82F6-0F6DE905FCB2}" destId="{C8AA5129-BD49-4462-8E15-698A11F97FA6}" srcOrd="1" destOrd="0" presId="urn:microsoft.com/office/officeart/2008/layout/BendingPictureCaption"/>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9549BBC-69E4-4D74-8745-9D901B958AFE}" type="doc">
      <dgm:prSet loTypeId="urn:microsoft.com/office/officeart/2008/layout/BendingPictureCaption" loCatId="picture" qsTypeId="urn:microsoft.com/office/officeart/2005/8/quickstyle/simple1" qsCatId="simple" csTypeId="urn:microsoft.com/office/officeart/2005/8/colors/accent1_2" csCatId="accent1" phldr="1"/>
      <dgm:spPr/>
      <dgm:t>
        <a:bodyPr/>
        <a:lstStyle/>
        <a:p>
          <a:endParaRPr lang="en-US"/>
        </a:p>
      </dgm:t>
    </dgm:pt>
    <dgm:pt modelId="{6C60C4B6-B6EA-4D59-BC25-E38C0DBE522A}">
      <dgm:prSet phldrT="[Text]"/>
      <dgm:spPr/>
      <dgm:t>
        <a:bodyPr/>
        <a:lstStyle/>
        <a:p>
          <a:r>
            <a:rPr lang="en-US" dirty="0" smtClean="0"/>
            <a:t>https://getkahoot.com</a:t>
          </a:r>
          <a:endParaRPr lang="en-US" dirty="0"/>
        </a:p>
      </dgm:t>
    </dgm:pt>
    <dgm:pt modelId="{890CC3BA-89ED-42DF-8D67-E1728656E77D}" type="parTrans" cxnId="{A98C464A-1F56-4FED-8218-B7A28A8E6B7E}">
      <dgm:prSet/>
      <dgm:spPr/>
      <dgm:t>
        <a:bodyPr/>
        <a:lstStyle/>
        <a:p>
          <a:endParaRPr lang="en-US"/>
        </a:p>
      </dgm:t>
    </dgm:pt>
    <dgm:pt modelId="{568D7FA0-F55C-4496-BCDC-08080F507987}" type="sibTrans" cxnId="{A98C464A-1F56-4FED-8218-B7A28A8E6B7E}">
      <dgm:prSet/>
      <dgm:spPr/>
      <dgm:t>
        <a:bodyPr/>
        <a:lstStyle/>
        <a:p>
          <a:endParaRPr lang="en-US"/>
        </a:p>
      </dgm:t>
    </dgm:pt>
    <dgm:pt modelId="{240361A0-C85B-4F9A-B256-E362275488F0}">
      <dgm:prSet phldrT="[Text]"/>
      <dgm:spPr/>
      <dgm:t>
        <a:bodyPr/>
        <a:lstStyle/>
        <a:p>
          <a:r>
            <a:rPr lang="en-US" dirty="0" smtClean="0"/>
            <a:t>https://www.plickers.com/</a:t>
          </a:r>
          <a:endParaRPr lang="en-US" dirty="0"/>
        </a:p>
      </dgm:t>
    </dgm:pt>
    <dgm:pt modelId="{0A775FC7-E3F7-4AD2-BA36-EA28CF9FB4C4}" type="parTrans" cxnId="{A0B8FF3D-3EB6-41EF-820C-0C7753239733}">
      <dgm:prSet/>
      <dgm:spPr/>
      <dgm:t>
        <a:bodyPr/>
        <a:lstStyle/>
        <a:p>
          <a:endParaRPr lang="en-US"/>
        </a:p>
      </dgm:t>
    </dgm:pt>
    <dgm:pt modelId="{B2AA92B8-4418-4335-A291-D8923F62902E}" type="sibTrans" cxnId="{A0B8FF3D-3EB6-41EF-820C-0C7753239733}">
      <dgm:prSet/>
      <dgm:spPr/>
      <dgm:t>
        <a:bodyPr/>
        <a:lstStyle/>
        <a:p>
          <a:endParaRPr lang="en-US"/>
        </a:p>
      </dgm:t>
    </dgm:pt>
    <dgm:pt modelId="{F089D007-0DA4-4F27-B308-F1A04D8FBB76}">
      <dgm:prSet phldrT="[Text]"/>
      <dgm:spPr/>
      <dgm:t>
        <a:bodyPr/>
        <a:lstStyle/>
        <a:p>
          <a:r>
            <a:rPr lang="en-US" dirty="0" smtClean="0"/>
            <a:t>http://socrative.com/</a:t>
          </a:r>
          <a:endParaRPr lang="en-US" dirty="0"/>
        </a:p>
      </dgm:t>
    </dgm:pt>
    <dgm:pt modelId="{01BCDBE4-93EA-45F6-8648-84D96227E4E8}" type="parTrans" cxnId="{A0C4FA16-E76D-428B-B1B9-78BA4B5B30BE}">
      <dgm:prSet/>
      <dgm:spPr/>
      <dgm:t>
        <a:bodyPr/>
        <a:lstStyle/>
        <a:p>
          <a:endParaRPr lang="en-US"/>
        </a:p>
      </dgm:t>
    </dgm:pt>
    <dgm:pt modelId="{647D54FD-4BE8-4225-B974-FC39EEE24CEF}" type="sibTrans" cxnId="{A0C4FA16-E76D-428B-B1B9-78BA4B5B30BE}">
      <dgm:prSet/>
      <dgm:spPr/>
      <dgm:t>
        <a:bodyPr/>
        <a:lstStyle/>
        <a:p>
          <a:endParaRPr lang="en-US"/>
        </a:p>
      </dgm:t>
    </dgm:pt>
    <dgm:pt modelId="{316E00FB-D0B0-465E-BBDB-4CB62E778B5B}">
      <dgm:prSet phldrT="[Text]"/>
      <dgm:spPr/>
      <dgm:t>
        <a:bodyPr/>
        <a:lstStyle/>
        <a:p>
          <a:r>
            <a:rPr lang="en-US" dirty="0" smtClean="0"/>
            <a:t>Backchannel Chat</a:t>
          </a:r>
          <a:endParaRPr lang="en-US" dirty="0"/>
        </a:p>
      </dgm:t>
    </dgm:pt>
    <dgm:pt modelId="{8A413B71-28A5-453F-8340-267EF001C571}" type="parTrans" cxnId="{1B2C86B9-2E5F-43D4-994A-155E1FB8CDDA}">
      <dgm:prSet/>
      <dgm:spPr/>
      <dgm:t>
        <a:bodyPr/>
        <a:lstStyle/>
        <a:p>
          <a:endParaRPr lang="en-US"/>
        </a:p>
      </dgm:t>
    </dgm:pt>
    <dgm:pt modelId="{1EEDD277-5E8D-4191-B91B-C1F4A15D93DA}" type="sibTrans" cxnId="{1B2C86B9-2E5F-43D4-994A-155E1FB8CDDA}">
      <dgm:prSet/>
      <dgm:spPr/>
      <dgm:t>
        <a:bodyPr/>
        <a:lstStyle/>
        <a:p>
          <a:endParaRPr lang="en-US"/>
        </a:p>
      </dgm:t>
    </dgm:pt>
    <dgm:pt modelId="{1AA5B573-D86A-4359-A68F-5FF96B0EA13E}">
      <dgm:prSet phldrT="[Text]"/>
      <dgm:spPr/>
      <dgm:t>
        <a:bodyPr/>
        <a:lstStyle/>
        <a:p>
          <a:r>
            <a:rPr lang="en-US" dirty="0" smtClean="0"/>
            <a:t>http://www.zipgrade.com/</a:t>
          </a:r>
          <a:endParaRPr lang="en-US" dirty="0"/>
        </a:p>
      </dgm:t>
    </dgm:pt>
    <dgm:pt modelId="{794BCDE2-01A6-4BCB-9604-15C7DAA6D8C6}" type="parTrans" cxnId="{5A4A7B03-97D5-408C-8A5E-220C7EEC48E0}">
      <dgm:prSet/>
      <dgm:spPr/>
      <dgm:t>
        <a:bodyPr/>
        <a:lstStyle/>
        <a:p>
          <a:endParaRPr lang="en-US"/>
        </a:p>
      </dgm:t>
    </dgm:pt>
    <dgm:pt modelId="{670EBC19-A0AE-4BC1-88E0-DE7254C0B70F}" type="sibTrans" cxnId="{5A4A7B03-97D5-408C-8A5E-220C7EEC48E0}">
      <dgm:prSet/>
      <dgm:spPr/>
      <dgm:t>
        <a:bodyPr/>
        <a:lstStyle/>
        <a:p>
          <a:endParaRPr lang="en-US"/>
        </a:p>
      </dgm:t>
    </dgm:pt>
    <dgm:pt modelId="{249E5029-C381-4972-97C8-79FA525128D7}">
      <dgm:prSet phldrT="[Text]"/>
      <dgm:spPr/>
      <dgm:t>
        <a:bodyPr/>
        <a:lstStyle/>
        <a:p>
          <a:r>
            <a:rPr lang="en-US" dirty="0" smtClean="0"/>
            <a:t>https://www.polleverywhere.com/</a:t>
          </a:r>
          <a:endParaRPr lang="en-US" dirty="0"/>
        </a:p>
      </dgm:t>
    </dgm:pt>
    <dgm:pt modelId="{72EC6D84-4408-4E08-B5BC-806CE5F23868}" type="parTrans" cxnId="{617E8EB9-3989-4BFB-A1E8-E2393C3FD1F0}">
      <dgm:prSet/>
      <dgm:spPr/>
      <dgm:t>
        <a:bodyPr/>
        <a:lstStyle/>
        <a:p>
          <a:endParaRPr lang="en-US"/>
        </a:p>
      </dgm:t>
    </dgm:pt>
    <dgm:pt modelId="{AE24064C-126F-45F7-8C61-F5EBC4642B00}" type="sibTrans" cxnId="{617E8EB9-3989-4BFB-A1E8-E2393C3FD1F0}">
      <dgm:prSet/>
      <dgm:spPr/>
      <dgm:t>
        <a:bodyPr/>
        <a:lstStyle/>
        <a:p>
          <a:endParaRPr lang="en-US"/>
        </a:p>
      </dgm:t>
    </dgm:pt>
    <dgm:pt modelId="{EF86AF56-9823-444C-BA7D-6C7B8D225E65}" type="pres">
      <dgm:prSet presAssocID="{A9549BBC-69E4-4D74-8745-9D901B958AFE}" presName="diagram" presStyleCnt="0">
        <dgm:presLayoutVars>
          <dgm:dir/>
        </dgm:presLayoutVars>
      </dgm:prSet>
      <dgm:spPr/>
      <dgm:t>
        <a:bodyPr/>
        <a:lstStyle/>
        <a:p>
          <a:endParaRPr lang="en-US"/>
        </a:p>
      </dgm:t>
    </dgm:pt>
    <dgm:pt modelId="{349F7757-2481-4A19-B837-D42317AF19FC}" type="pres">
      <dgm:prSet presAssocID="{6C60C4B6-B6EA-4D59-BC25-E38C0DBE522A}" presName="composite" presStyleCnt="0"/>
      <dgm:spPr/>
    </dgm:pt>
    <dgm:pt modelId="{80FE7972-736A-4019-9640-E40621B229EF}" type="pres">
      <dgm:prSet presAssocID="{6C60C4B6-B6EA-4D59-BC25-E38C0DBE522A}" presName="Image" presStyleLbl="bgShp" presStyleIdx="0" presStyleCnt="6"/>
      <dgm:spPr>
        <a:blipFill>
          <a:blip xmlns:r="http://schemas.openxmlformats.org/officeDocument/2006/relationships" r:embed="rId1">
            <a:extLst>
              <a:ext uri="{28A0092B-C50C-407E-A947-70E740481C1C}">
                <a14:useLocalDpi xmlns:a14="http://schemas.microsoft.com/office/drawing/2010/main" val="0"/>
              </a:ext>
            </a:extLst>
          </a:blip>
          <a:srcRect/>
          <a:stretch>
            <a:fillRect l="-42000" r="-42000"/>
          </a:stretch>
        </a:blipFill>
      </dgm:spPr>
      <dgm:t>
        <a:bodyPr/>
        <a:lstStyle/>
        <a:p>
          <a:endParaRPr lang="en-US"/>
        </a:p>
      </dgm:t>
    </dgm:pt>
    <dgm:pt modelId="{FAC292F4-4904-4CE7-A86F-1C91FE2D0235}" type="pres">
      <dgm:prSet presAssocID="{6C60C4B6-B6EA-4D59-BC25-E38C0DBE522A}" presName="Parent" presStyleLbl="node0" presStyleIdx="0" presStyleCnt="6">
        <dgm:presLayoutVars>
          <dgm:bulletEnabled val="1"/>
        </dgm:presLayoutVars>
      </dgm:prSet>
      <dgm:spPr/>
      <dgm:t>
        <a:bodyPr/>
        <a:lstStyle/>
        <a:p>
          <a:endParaRPr lang="en-US"/>
        </a:p>
      </dgm:t>
    </dgm:pt>
    <dgm:pt modelId="{45269115-82A8-4BA5-91EA-159090B21E12}" type="pres">
      <dgm:prSet presAssocID="{568D7FA0-F55C-4496-BCDC-08080F507987}" presName="sibTrans" presStyleCnt="0"/>
      <dgm:spPr/>
    </dgm:pt>
    <dgm:pt modelId="{248EB94D-E469-469B-B4F2-07E002D8346E}" type="pres">
      <dgm:prSet presAssocID="{240361A0-C85B-4F9A-B256-E362275488F0}" presName="composite" presStyleCnt="0"/>
      <dgm:spPr/>
    </dgm:pt>
    <dgm:pt modelId="{E38CFF85-81EB-4950-B868-3788C7BAF790}" type="pres">
      <dgm:prSet presAssocID="{240361A0-C85B-4F9A-B256-E362275488F0}" presName="Image" presStyleLbl="bgShp" presStyleIdx="1" presStyleCnt="6"/>
      <dgm:spPr>
        <a:blipFill>
          <a:blip xmlns:r="http://schemas.openxmlformats.org/officeDocument/2006/relationships" r:embed="rId2">
            <a:extLst>
              <a:ext uri="{28A0092B-C50C-407E-A947-70E740481C1C}">
                <a14:useLocalDpi xmlns:a14="http://schemas.microsoft.com/office/drawing/2010/main" val="0"/>
              </a:ext>
            </a:extLst>
          </a:blip>
          <a:srcRect/>
          <a:stretch>
            <a:fillRect l="-17000" r="-17000"/>
          </a:stretch>
        </a:blipFill>
      </dgm:spPr>
      <dgm:t>
        <a:bodyPr/>
        <a:lstStyle/>
        <a:p>
          <a:endParaRPr lang="en-US"/>
        </a:p>
      </dgm:t>
    </dgm:pt>
    <dgm:pt modelId="{009D3EBF-21E7-441C-BE5D-088D2F098357}" type="pres">
      <dgm:prSet presAssocID="{240361A0-C85B-4F9A-B256-E362275488F0}" presName="Parent" presStyleLbl="node0" presStyleIdx="1" presStyleCnt="6">
        <dgm:presLayoutVars>
          <dgm:bulletEnabled val="1"/>
        </dgm:presLayoutVars>
      </dgm:prSet>
      <dgm:spPr/>
      <dgm:t>
        <a:bodyPr/>
        <a:lstStyle/>
        <a:p>
          <a:endParaRPr lang="en-US"/>
        </a:p>
      </dgm:t>
    </dgm:pt>
    <dgm:pt modelId="{1652FCD6-CB0A-436B-ABD6-3D657BDE4BCD}" type="pres">
      <dgm:prSet presAssocID="{B2AA92B8-4418-4335-A291-D8923F62902E}" presName="sibTrans" presStyleCnt="0"/>
      <dgm:spPr/>
    </dgm:pt>
    <dgm:pt modelId="{C990FD7A-E562-47D8-AAFB-5F726F1587A5}" type="pres">
      <dgm:prSet presAssocID="{F089D007-0DA4-4F27-B308-F1A04D8FBB76}" presName="composite" presStyleCnt="0"/>
      <dgm:spPr/>
    </dgm:pt>
    <dgm:pt modelId="{D3C39437-F703-412F-A24E-55E4C04FE971}" type="pres">
      <dgm:prSet presAssocID="{F089D007-0DA4-4F27-B308-F1A04D8FBB76}" presName="Image" presStyleLbl="bgShp" presStyleIdx="2" presStyleCnt="6"/>
      <dgm:spPr>
        <a:blipFill>
          <a:blip xmlns:r="http://schemas.openxmlformats.org/officeDocument/2006/relationships" r:embed="rId3">
            <a:extLst>
              <a:ext uri="{28A0092B-C50C-407E-A947-70E740481C1C}">
                <a14:useLocalDpi xmlns:a14="http://schemas.microsoft.com/office/drawing/2010/main" val="0"/>
              </a:ext>
            </a:extLst>
          </a:blip>
          <a:srcRect/>
          <a:stretch>
            <a:fillRect l="-47000" r="-47000"/>
          </a:stretch>
        </a:blipFill>
      </dgm:spPr>
      <dgm:t>
        <a:bodyPr/>
        <a:lstStyle/>
        <a:p>
          <a:endParaRPr lang="en-US"/>
        </a:p>
      </dgm:t>
    </dgm:pt>
    <dgm:pt modelId="{3053E184-D513-4C2B-8371-165FB8C3D6B3}" type="pres">
      <dgm:prSet presAssocID="{F089D007-0DA4-4F27-B308-F1A04D8FBB76}" presName="Parent" presStyleLbl="node0" presStyleIdx="2" presStyleCnt="6">
        <dgm:presLayoutVars>
          <dgm:bulletEnabled val="1"/>
        </dgm:presLayoutVars>
      </dgm:prSet>
      <dgm:spPr/>
      <dgm:t>
        <a:bodyPr/>
        <a:lstStyle/>
        <a:p>
          <a:endParaRPr lang="en-US"/>
        </a:p>
      </dgm:t>
    </dgm:pt>
    <dgm:pt modelId="{9036D07D-D1E2-4F0C-9B9A-F02852CE115C}" type="pres">
      <dgm:prSet presAssocID="{647D54FD-4BE8-4225-B974-FC39EEE24CEF}" presName="sibTrans" presStyleCnt="0"/>
      <dgm:spPr/>
    </dgm:pt>
    <dgm:pt modelId="{D831DC47-EE1E-4F54-A420-81BF7369E2D0}" type="pres">
      <dgm:prSet presAssocID="{316E00FB-D0B0-465E-BBDB-4CB62E778B5B}" presName="composite" presStyleCnt="0"/>
      <dgm:spPr/>
    </dgm:pt>
    <dgm:pt modelId="{0B6CF71B-9168-4E6B-98AD-5EEFBFB73849}" type="pres">
      <dgm:prSet presAssocID="{316E00FB-D0B0-465E-BBDB-4CB62E778B5B}" presName="Image" presStyleLbl="bgShp" presStyleIdx="3" presStyleCnt="6"/>
      <dgm:spPr>
        <a:blipFill>
          <a:blip xmlns:r="http://schemas.openxmlformats.org/officeDocument/2006/relationships" r:embed="rId4">
            <a:extLst>
              <a:ext uri="{28A0092B-C50C-407E-A947-70E740481C1C}">
                <a14:useLocalDpi xmlns:a14="http://schemas.microsoft.com/office/drawing/2010/main" val="0"/>
              </a:ext>
            </a:extLst>
          </a:blip>
          <a:srcRect/>
          <a:stretch>
            <a:fillRect t="-63000" b="-63000"/>
          </a:stretch>
        </a:blipFill>
      </dgm:spPr>
      <dgm:t>
        <a:bodyPr/>
        <a:lstStyle/>
        <a:p>
          <a:endParaRPr lang="en-US"/>
        </a:p>
      </dgm:t>
    </dgm:pt>
    <dgm:pt modelId="{E489913F-5953-454F-A8EB-668BABB535BC}" type="pres">
      <dgm:prSet presAssocID="{316E00FB-D0B0-465E-BBDB-4CB62E778B5B}" presName="Parent" presStyleLbl="node0" presStyleIdx="3" presStyleCnt="6">
        <dgm:presLayoutVars>
          <dgm:bulletEnabled val="1"/>
        </dgm:presLayoutVars>
      </dgm:prSet>
      <dgm:spPr/>
      <dgm:t>
        <a:bodyPr/>
        <a:lstStyle/>
        <a:p>
          <a:endParaRPr lang="en-US"/>
        </a:p>
      </dgm:t>
    </dgm:pt>
    <dgm:pt modelId="{B5F95161-1C53-48CC-AFD0-0E0279029079}" type="pres">
      <dgm:prSet presAssocID="{1EEDD277-5E8D-4191-B91B-C1F4A15D93DA}" presName="sibTrans" presStyleCnt="0"/>
      <dgm:spPr/>
    </dgm:pt>
    <dgm:pt modelId="{A5B6B9FD-C63A-497C-9609-D67A00F76ACA}" type="pres">
      <dgm:prSet presAssocID="{1AA5B573-D86A-4359-A68F-5FF96B0EA13E}" presName="composite" presStyleCnt="0"/>
      <dgm:spPr/>
    </dgm:pt>
    <dgm:pt modelId="{86FC4E3D-F4B1-4B8C-8CC7-C879F6530526}" type="pres">
      <dgm:prSet presAssocID="{1AA5B573-D86A-4359-A68F-5FF96B0EA13E}" presName="Image" presStyleLbl="bgShp" presStyleIdx="4" presStyleCnt="6"/>
      <dgm:spPr>
        <a:blipFill>
          <a:blip xmlns:r="http://schemas.openxmlformats.org/officeDocument/2006/relationships" r:embed="rId5">
            <a:extLst>
              <a:ext uri="{28A0092B-C50C-407E-A947-70E740481C1C}">
                <a14:useLocalDpi xmlns:a14="http://schemas.microsoft.com/office/drawing/2010/main" val="0"/>
              </a:ext>
            </a:extLst>
          </a:blip>
          <a:srcRect/>
          <a:stretch>
            <a:fillRect t="-55000" b="-55000"/>
          </a:stretch>
        </a:blipFill>
      </dgm:spPr>
      <dgm:t>
        <a:bodyPr/>
        <a:lstStyle/>
        <a:p>
          <a:endParaRPr lang="en-US"/>
        </a:p>
      </dgm:t>
    </dgm:pt>
    <dgm:pt modelId="{0C9431B4-73F2-4C09-8413-700355C71246}" type="pres">
      <dgm:prSet presAssocID="{1AA5B573-D86A-4359-A68F-5FF96B0EA13E}" presName="Parent" presStyleLbl="node0" presStyleIdx="4" presStyleCnt="6">
        <dgm:presLayoutVars>
          <dgm:bulletEnabled val="1"/>
        </dgm:presLayoutVars>
      </dgm:prSet>
      <dgm:spPr/>
      <dgm:t>
        <a:bodyPr/>
        <a:lstStyle/>
        <a:p>
          <a:endParaRPr lang="en-US"/>
        </a:p>
      </dgm:t>
    </dgm:pt>
    <dgm:pt modelId="{E7F2DDAB-702F-4DA5-808D-4696658BB485}" type="pres">
      <dgm:prSet presAssocID="{670EBC19-A0AE-4BC1-88E0-DE7254C0B70F}" presName="sibTrans" presStyleCnt="0"/>
      <dgm:spPr/>
    </dgm:pt>
    <dgm:pt modelId="{EAF95AE8-F1F6-416C-82F6-0F6DE905FCB2}" type="pres">
      <dgm:prSet presAssocID="{249E5029-C381-4972-97C8-79FA525128D7}" presName="composite" presStyleCnt="0"/>
      <dgm:spPr/>
    </dgm:pt>
    <dgm:pt modelId="{3610F8BB-7D45-46B2-8A3A-F3BC3B0C6C18}" type="pres">
      <dgm:prSet presAssocID="{249E5029-C381-4972-97C8-79FA525128D7}" presName="Image" presStyleLbl="bgShp" presStyleIdx="5" presStyleCnt="6"/>
      <dgm:spPr>
        <a:blipFill>
          <a:blip xmlns:r="http://schemas.openxmlformats.org/officeDocument/2006/relationships" r:embed="rId6">
            <a:extLst>
              <a:ext uri="{28A0092B-C50C-407E-A947-70E740481C1C}">
                <a14:useLocalDpi xmlns:a14="http://schemas.microsoft.com/office/drawing/2010/main" val="0"/>
              </a:ext>
            </a:extLst>
          </a:blip>
          <a:srcRect/>
          <a:stretch>
            <a:fillRect l="-4000" r="-4000"/>
          </a:stretch>
        </a:blipFill>
      </dgm:spPr>
      <dgm:t>
        <a:bodyPr/>
        <a:lstStyle/>
        <a:p>
          <a:endParaRPr lang="en-US"/>
        </a:p>
      </dgm:t>
    </dgm:pt>
    <dgm:pt modelId="{C8AA5129-BD49-4462-8E15-698A11F97FA6}" type="pres">
      <dgm:prSet presAssocID="{249E5029-C381-4972-97C8-79FA525128D7}" presName="Parent" presStyleLbl="node0" presStyleIdx="5" presStyleCnt="6">
        <dgm:presLayoutVars>
          <dgm:bulletEnabled val="1"/>
        </dgm:presLayoutVars>
      </dgm:prSet>
      <dgm:spPr/>
      <dgm:t>
        <a:bodyPr/>
        <a:lstStyle/>
        <a:p>
          <a:endParaRPr lang="en-US"/>
        </a:p>
      </dgm:t>
    </dgm:pt>
  </dgm:ptLst>
  <dgm:cxnLst>
    <dgm:cxn modelId="{00ED54D1-54E5-411D-893D-BE3022B772C9}" type="presOf" srcId="{6C60C4B6-B6EA-4D59-BC25-E38C0DBE522A}" destId="{FAC292F4-4904-4CE7-A86F-1C91FE2D0235}" srcOrd="0" destOrd="0" presId="urn:microsoft.com/office/officeart/2008/layout/BendingPictureCaption"/>
    <dgm:cxn modelId="{6504FD08-7562-4A9A-A187-603E836E5EA8}" type="presOf" srcId="{F089D007-0DA4-4F27-B308-F1A04D8FBB76}" destId="{3053E184-D513-4C2B-8371-165FB8C3D6B3}" srcOrd="0" destOrd="0" presId="urn:microsoft.com/office/officeart/2008/layout/BendingPictureCaption"/>
    <dgm:cxn modelId="{A98C464A-1F56-4FED-8218-B7A28A8E6B7E}" srcId="{A9549BBC-69E4-4D74-8745-9D901B958AFE}" destId="{6C60C4B6-B6EA-4D59-BC25-E38C0DBE522A}" srcOrd="0" destOrd="0" parTransId="{890CC3BA-89ED-42DF-8D67-E1728656E77D}" sibTransId="{568D7FA0-F55C-4496-BCDC-08080F507987}"/>
    <dgm:cxn modelId="{7F6147D6-75C1-4C22-8D64-83550BD2B109}" type="presOf" srcId="{249E5029-C381-4972-97C8-79FA525128D7}" destId="{C8AA5129-BD49-4462-8E15-698A11F97FA6}" srcOrd="0" destOrd="0" presId="urn:microsoft.com/office/officeart/2008/layout/BendingPictureCaption"/>
    <dgm:cxn modelId="{F7023B9B-2C49-4780-A139-B0133528FCCD}" type="presOf" srcId="{240361A0-C85B-4F9A-B256-E362275488F0}" destId="{009D3EBF-21E7-441C-BE5D-088D2F098357}" srcOrd="0" destOrd="0" presId="urn:microsoft.com/office/officeart/2008/layout/BendingPictureCaption"/>
    <dgm:cxn modelId="{1B2C86B9-2E5F-43D4-994A-155E1FB8CDDA}" srcId="{A9549BBC-69E4-4D74-8745-9D901B958AFE}" destId="{316E00FB-D0B0-465E-BBDB-4CB62E778B5B}" srcOrd="3" destOrd="0" parTransId="{8A413B71-28A5-453F-8340-267EF001C571}" sibTransId="{1EEDD277-5E8D-4191-B91B-C1F4A15D93DA}"/>
    <dgm:cxn modelId="{A91A9433-2386-430F-8C63-3CCA585036FF}" type="presOf" srcId="{1AA5B573-D86A-4359-A68F-5FF96B0EA13E}" destId="{0C9431B4-73F2-4C09-8413-700355C71246}" srcOrd="0" destOrd="0" presId="urn:microsoft.com/office/officeart/2008/layout/BendingPictureCaption"/>
    <dgm:cxn modelId="{A0C4FA16-E76D-428B-B1B9-78BA4B5B30BE}" srcId="{A9549BBC-69E4-4D74-8745-9D901B958AFE}" destId="{F089D007-0DA4-4F27-B308-F1A04D8FBB76}" srcOrd="2" destOrd="0" parTransId="{01BCDBE4-93EA-45F6-8648-84D96227E4E8}" sibTransId="{647D54FD-4BE8-4225-B974-FC39EEE24CEF}"/>
    <dgm:cxn modelId="{617E8EB9-3989-4BFB-A1E8-E2393C3FD1F0}" srcId="{A9549BBC-69E4-4D74-8745-9D901B958AFE}" destId="{249E5029-C381-4972-97C8-79FA525128D7}" srcOrd="5" destOrd="0" parTransId="{72EC6D84-4408-4E08-B5BC-806CE5F23868}" sibTransId="{AE24064C-126F-45F7-8C61-F5EBC4642B00}"/>
    <dgm:cxn modelId="{5A4A7B03-97D5-408C-8A5E-220C7EEC48E0}" srcId="{A9549BBC-69E4-4D74-8745-9D901B958AFE}" destId="{1AA5B573-D86A-4359-A68F-5FF96B0EA13E}" srcOrd="4" destOrd="0" parTransId="{794BCDE2-01A6-4BCB-9604-15C7DAA6D8C6}" sibTransId="{670EBC19-A0AE-4BC1-88E0-DE7254C0B70F}"/>
    <dgm:cxn modelId="{33607CA4-F290-4F44-A0C2-E64F69448CD0}" type="presOf" srcId="{316E00FB-D0B0-465E-BBDB-4CB62E778B5B}" destId="{E489913F-5953-454F-A8EB-668BABB535BC}" srcOrd="0" destOrd="0" presId="urn:microsoft.com/office/officeart/2008/layout/BendingPictureCaption"/>
    <dgm:cxn modelId="{37B32221-0A15-456E-87E1-FE8FE0B8ED09}" type="presOf" srcId="{A9549BBC-69E4-4D74-8745-9D901B958AFE}" destId="{EF86AF56-9823-444C-BA7D-6C7B8D225E65}" srcOrd="0" destOrd="0" presId="urn:microsoft.com/office/officeart/2008/layout/BendingPictureCaption"/>
    <dgm:cxn modelId="{A0B8FF3D-3EB6-41EF-820C-0C7753239733}" srcId="{A9549BBC-69E4-4D74-8745-9D901B958AFE}" destId="{240361A0-C85B-4F9A-B256-E362275488F0}" srcOrd="1" destOrd="0" parTransId="{0A775FC7-E3F7-4AD2-BA36-EA28CF9FB4C4}" sibTransId="{B2AA92B8-4418-4335-A291-D8923F62902E}"/>
    <dgm:cxn modelId="{16F966A1-0FE7-4C87-A9AC-447A43A1056B}" type="presParOf" srcId="{EF86AF56-9823-444C-BA7D-6C7B8D225E65}" destId="{349F7757-2481-4A19-B837-D42317AF19FC}" srcOrd="0" destOrd="0" presId="urn:microsoft.com/office/officeart/2008/layout/BendingPictureCaption"/>
    <dgm:cxn modelId="{245A70A9-1F24-46EC-B661-A92444829726}" type="presParOf" srcId="{349F7757-2481-4A19-B837-D42317AF19FC}" destId="{80FE7972-736A-4019-9640-E40621B229EF}" srcOrd="0" destOrd="0" presId="urn:microsoft.com/office/officeart/2008/layout/BendingPictureCaption"/>
    <dgm:cxn modelId="{AD539858-1EB4-4E8C-A778-1D614BF79C73}" type="presParOf" srcId="{349F7757-2481-4A19-B837-D42317AF19FC}" destId="{FAC292F4-4904-4CE7-A86F-1C91FE2D0235}" srcOrd="1" destOrd="0" presId="urn:microsoft.com/office/officeart/2008/layout/BendingPictureCaption"/>
    <dgm:cxn modelId="{80C2048E-C25F-4A11-B3FD-0D38E3B8D949}" type="presParOf" srcId="{EF86AF56-9823-444C-BA7D-6C7B8D225E65}" destId="{45269115-82A8-4BA5-91EA-159090B21E12}" srcOrd="1" destOrd="0" presId="urn:microsoft.com/office/officeart/2008/layout/BendingPictureCaption"/>
    <dgm:cxn modelId="{B459637E-B877-4EF5-A61F-2AB3AE3F9E9E}" type="presParOf" srcId="{EF86AF56-9823-444C-BA7D-6C7B8D225E65}" destId="{248EB94D-E469-469B-B4F2-07E002D8346E}" srcOrd="2" destOrd="0" presId="urn:microsoft.com/office/officeart/2008/layout/BendingPictureCaption"/>
    <dgm:cxn modelId="{4B3A954B-0656-402A-8DF8-B27B7CAD3ACA}" type="presParOf" srcId="{248EB94D-E469-469B-B4F2-07E002D8346E}" destId="{E38CFF85-81EB-4950-B868-3788C7BAF790}" srcOrd="0" destOrd="0" presId="urn:microsoft.com/office/officeart/2008/layout/BendingPictureCaption"/>
    <dgm:cxn modelId="{97FD4A36-69DC-45BE-977F-BA335868EF17}" type="presParOf" srcId="{248EB94D-E469-469B-B4F2-07E002D8346E}" destId="{009D3EBF-21E7-441C-BE5D-088D2F098357}" srcOrd="1" destOrd="0" presId="urn:microsoft.com/office/officeart/2008/layout/BendingPictureCaption"/>
    <dgm:cxn modelId="{2E264EC9-DD0F-42AC-937B-8E61A80AA284}" type="presParOf" srcId="{EF86AF56-9823-444C-BA7D-6C7B8D225E65}" destId="{1652FCD6-CB0A-436B-ABD6-3D657BDE4BCD}" srcOrd="3" destOrd="0" presId="urn:microsoft.com/office/officeart/2008/layout/BendingPictureCaption"/>
    <dgm:cxn modelId="{74D800F0-77DB-49A2-98E9-13CDE1A86F51}" type="presParOf" srcId="{EF86AF56-9823-444C-BA7D-6C7B8D225E65}" destId="{C990FD7A-E562-47D8-AAFB-5F726F1587A5}" srcOrd="4" destOrd="0" presId="urn:microsoft.com/office/officeart/2008/layout/BendingPictureCaption"/>
    <dgm:cxn modelId="{17E42DC2-6382-4390-83D5-5265DC4D8E4A}" type="presParOf" srcId="{C990FD7A-E562-47D8-AAFB-5F726F1587A5}" destId="{D3C39437-F703-412F-A24E-55E4C04FE971}" srcOrd="0" destOrd="0" presId="urn:microsoft.com/office/officeart/2008/layout/BendingPictureCaption"/>
    <dgm:cxn modelId="{235AED1D-97AB-459D-B066-93A229C287CA}" type="presParOf" srcId="{C990FD7A-E562-47D8-AAFB-5F726F1587A5}" destId="{3053E184-D513-4C2B-8371-165FB8C3D6B3}" srcOrd="1" destOrd="0" presId="urn:microsoft.com/office/officeart/2008/layout/BendingPictureCaption"/>
    <dgm:cxn modelId="{B62315DF-95C9-4878-9B9C-7D5B8F5D927C}" type="presParOf" srcId="{EF86AF56-9823-444C-BA7D-6C7B8D225E65}" destId="{9036D07D-D1E2-4F0C-9B9A-F02852CE115C}" srcOrd="5" destOrd="0" presId="urn:microsoft.com/office/officeart/2008/layout/BendingPictureCaption"/>
    <dgm:cxn modelId="{BE275EBD-9CD6-4969-AD6D-2E904B847239}" type="presParOf" srcId="{EF86AF56-9823-444C-BA7D-6C7B8D225E65}" destId="{D831DC47-EE1E-4F54-A420-81BF7369E2D0}" srcOrd="6" destOrd="0" presId="urn:microsoft.com/office/officeart/2008/layout/BendingPictureCaption"/>
    <dgm:cxn modelId="{26514A3A-81C8-44B8-94DA-982955AB8096}" type="presParOf" srcId="{D831DC47-EE1E-4F54-A420-81BF7369E2D0}" destId="{0B6CF71B-9168-4E6B-98AD-5EEFBFB73849}" srcOrd="0" destOrd="0" presId="urn:microsoft.com/office/officeart/2008/layout/BendingPictureCaption"/>
    <dgm:cxn modelId="{914F1651-44B6-409B-B9DB-359B546CBBA2}" type="presParOf" srcId="{D831DC47-EE1E-4F54-A420-81BF7369E2D0}" destId="{E489913F-5953-454F-A8EB-668BABB535BC}" srcOrd="1" destOrd="0" presId="urn:microsoft.com/office/officeart/2008/layout/BendingPictureCaption"/>
    <dgm:cxn modelId="{91136B35-F9A5-42F3-BC4D-127EF20D2004}" type="presParOf" srcId="{EF86AF56-9823-444C-BA7D-6C7B8D225E65}" destId="{B5F95161-1C53-48CC-AFD0-0E0279029079}" srcOrd="7" destOrd="0" presId="urn:microsoft.com/office/officeart/2008/layout/BendingPictureCaption"/>
    <dgm:cxn modelId="{D9934BA1-5CED-44AD-A795-C2852406F625}" type="presParOf" srcId="{EF86AF56-9823-444C-BA7D-6C7B8D225E65}" destId="{A5B6B9FD-C63A-497C-9609-D67A00F76ACA}" srcOrd="8" destOrd="0" presId="urn:microsoft.com/office/officeart/2008/layout/BendingPictureCaption"/>
    <dgm:cxn modelId="{6FBE1F0E-3C33-46A6-8A29-36D44EF4E5D4}" type="presParOf" srcId="{A5B6B9FD-C63A-497C-9609-D67A00F76ACA}" destId="{86FC4E3D-F4B1-4B8C-8CC7-C879F6530526}" srcOrd="0" destOrd="0" presId="urn:microsoft.com/office/officeart/2008/layout/BendingPictureCaption"/>
    <dgm:cxn modelId="{8333AC92-D92B-4D84-8C30-81D34B7F7EC5}" type="presParOf" srcId="{A5B6B9FD-C63A-497C-9609-D67A00F76ACA}" destId="{0C9431B4-73F2-4C09-8413-700355C71246}" srcOrd="1" destOrd="0" presId="urn:microsoft.com/office/officeart/2008/layout/BendingPictureCaption"/>
    <dgm:cxn modelId="{2F5C0088-C7E2-442E-99D2-BA169E9E2E1F}" type="presParOf" srcId="{EF86AF56-9823-444C-BA7D-6C7B8D225E65}" destId="{E7F2DDAB-702F-4DA5-808D-4696658BB485}" srcOrd="9" destOrd="0" presId="urn:microsoft.com/office/officeart/2008/layout/BendingPictureCaption"/>
    <dgm:cxn modelId="{DDBAA8B5-2B5E-4C59-A37F-C3BE6B339910}" type="presParOf" srcId="{EF86AF56-9823-444C-BA7D-6C7B8D225E65}" destId="{EAF95AE8-F1F6-416C-82F6-0F6DE905FCB2}" srcOrd="10" destOrd="0" presId="urn:microsoft.com/office/officeart/2008/layout/BendingPictureCaption"/>
    <dgm:cxn modelId="{F78176BC-81EE-46BA-AC80-C05AC5718D22}" type="presParOf" srcId="{EAF95AE8-F1F6-416C-82F6-0F6DE905FCB2}" destId="{3610F8BB-7D45-46B2-8A3A-F3BC3B0C6C18}" srcOrd="0" destOrd="0" presId="urn:microsoft.com/office/officeart/2008/layout/BendingPictureCaption"/>
    <dgm:cxn modelId="{4010F38B-1D87-4012-848F-CCC97FBD3F99}" type="presParOf" srcId="{EAF95AE8-F1F6-416C-82F6-0F6DE905FCB2}" destId="{C8AA5129-BD49-4462-8E15-698A11F97FA6}" srcOrd="1" destOrd="0" presId="urn:microsoft.com/office/officeart/2008/layout/BendingPictureCaption"/>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9549BBC-69E4-4D74-8745-9D901B958AFE}" type="doc">
      <dgm:prSet loTypeId="urn:microsoft.com/office/officeart/2008/layout/BendingPictureCaption" loCatId="picture" qsTypeId="urn:microsoft.com/office/officeart/2005/8/quickstyle/simple1" qsCatId="simple" csTypeId="urn:microsoft.com/office/officeart/2005/8/colors/accent1_2" csCatId="accent1" phldr="1"/>
      <dgm:spPr/>
      <dgm:t>
        <a:bodyPr/>
        <a:lstStyle/>
        <a:p>
          <a:endParaRPr lang="en-US"/>
        </a:p>
      </dgm:t>
    </dgm:pt>
    <dgm:pt modelId="{6C60C4B6-B6EA-4D59-BC25-E38C0DBE522A}">
      <dgm:prSet phldrT="[Text]"/>
      <dgm:spPr/>
      <dgm:t>
        <a:bodyPr/>
        <a:lstStyle/>
        <a:p>
          <a:r>
            <a:rPr lang="en-US" dirty="0" smtClean="0"/>
            <a:t>https://getkahoot.com</a:t>
          </a:r>
          <a:endParaRPr lang="en-US" dirty="0"/>
        </a:p>
      </dgm:t>
    </dgm:pt>
    <dgm:pt modelId="{890CC3BA-89ED-42DF-8D67-E1728656E77D}" type="parTrans" cxnId="{A98C464A-1F56-4FED-8218-B7A28A8E6B7E}">
      <dgm:prSet/>
      <dgm:spPr/>
      <dgm:t>
        <a:bodyPr/>
        <a:lstStyle/>
        <a:p>
          <a:endParaRPr lang="en-US"/>
        </a:p>
      </dgm:t>
    </dgm:pt>
    <dgm:pt modelId="{568D7FA0-F55C-4496-BCDC-08080F507987}" type="sibTrans" cxnId="{A98C464A-1F56-4FED-8218-B7A28A8E6B7E}">
      <dgm:prSet/>
      <dgm:spPr/>
      <dgm:t>
        <a:bodyPr/>
        <a:lstStyle/>
        <a:p>
          <a:endParaRPr lang="en-US"/>
        </a:p>
      </dgm:t>
    </dgm:pt>
    <dgm:pt modelId="{240361A0-C85B-4F9A-B256-E362275488F0}">
      <dgm:prSet phldrT="[Text]"/>
      <dgm:spPr/>
      <dgm:t>
        <a:bodyPr/>
        <a:lstStyle/>
        <a:p>
          <a:r>
            <a:rPr lang="en-US" dirty="0" smtClean="0"/>
            <a:t>https://www.plickers.com/</a:t>
          </a:r>
          <a:endParaRPr lang="en-US" dirty="0"/>
        </a:p>
      </dgm:t>
    </dgm:pt>
    <dgm:pt modelId="{0A775FC7-E3F7-4AD2-BA36-EA28CF9FB4C4}" type="parTrans" cxnId="{A0B8FF3D-3EB6-41EF-820C-0C7753239733}">
      <dgm:prSet/>
      <dgm:spPr/>
      <dgm:t>
        <a:bodyPr/>
        <a:lstStyle/>
        <a:p>
          <a:endParaRPr lang="en-US"/>
        </a:p>
      </dgm:t>
    </dgm:pt>
    <dgm:pt modelId="{B2AA92B8-4418-4335-A291-D8923F62902E}" type="sibTrans" cxnId="{A0B8FF3D-3EB6-41EF-820C-0C7753239733}">
      <dgm:prSet/>
      <dgm:spPr/>
      <dgm:t>
        <a:bodyPr/>
        <a:lstStyle/>
        <a:p>
          <a:endParaRPr lang="en-US"/>
        </a:p>
      </dgm:t>
    </dgm:pt>
    <dgm:pt modelId="{F089D007-0DA4-4F27-B308-F1A04D8FBB76}">
      <dgm:prSet phldrT="[Text]"/>
      <dgm:spPr/>
      <dgm:t>
        <a:bodyPr/>
        <a:lstStyle/>
        <a:p>
          <a:r>
            <a:rPr lang="en-US" dirty="0" smtClean="0"/>
            <a:t>http://socrative.com/</a:t>
          </a:r>
          <a:endParaRPr lang="en-US" dirty="0"/>
        </a:p>
      </dgm:t>
    </dgm:pt>
    <dgm:pt modelId="{01BCDBE4-93EA-45F6-8648-84D96227E4E8}" type="parTrans" cxnId="{A0C4FA16-E76D-428B-B1B9-78BA4B5B30BE}">
      <dgm:prSet/>
      <dgm:spPr/>
      <dgm:t>
        <a:bodyPr/>
        <a:lstStyle/>
        <a:p>
          <a:endParaRPr lang="en-US"/>
        </a:p>
      </dgm:t>
    </dgm:pt>
    <dgm:pt modelId="{647D54FD-4BE8-4225-B974-FC39EEE24CEF}" type="sibTrans" cxnId="{A0C4FA16-E76D-428B-B1B9-78BA4B5B30BE}">
      <dgm:prSet/>
      <dgm:spPr/>
      <dgm:t>
        <a:bodyPr/>
        <a:lstStyle/>
        <a:p>
          <a:endParaRPr lang="en-US"/>
        </a:p>
      </dgm:t>
    </dgm:pt>
    <dgm:pt modelId="{316E00FB-D0B0-465E-BBDB-4CB62E778B5B}">
      <dgm:prSet phldrT="[Text]"/>
      <dgm:spPr/>
      <dgm:t>
        <a:bodyPr/>
        <a:lstStyle/>
        <a:p>
          <a:r>
            <a:rPr lang="en-US" dirty="0" smtClean="0"/>
            <a:t>Backchannel Chat</a:t>
          </a:r>
          <a:endParaRPr lang="en-US" dirty="0"/>
        </a:p>
      </dgm:t>
    </dgm:pt>
    <dgm:pt modelId="{8A413B71-28A5-453F-8340-267EF001C571}" type="parTrans" cxnId="{1B2C86B9-2E5F-43D4-994A-155E1FB8CDDA}">
      <dgm:prSet/>
      <dgm:spPr/>
      <dgm:t>
        <a:bodyPr/>
        <a:lstStyle/>
        <a:p>
          <a:endParaRPr lang="en-US"/>
        </a:p>
      </dgm:t>
    </dgm:pt>
    <dgm:pt modelId="{1EEDD277-5E8D-4191-B91B-C1F4A15D93DA}" type="sibTrans" cxnId="{1B2C86B9-2E5F-43D4-994A-155E1FB8CDDA}">
      <dgm:prSet/>
      <dgm:spPr/>
      <dgm:t>
        <a:bodyPr/>
        <a:lstStyle/>
        <a:p>
          <a:endParaRPr lang="en-US"/>
        </a:p>
      </dgm:t>
    </dgm:pt>
    <dgm:pt modelId="{EF86AF56-9823-444C-BA7D-6C7B8D225E65}" type="pres">
      <dgm:prSet presAssocID="{A9549BBC-69E4-4D74-8745-9D901B958AFE}" presName="diagram" presStyleCnt="0">
        <dgm:presLayoutVars>
          <dgm:dir/>
        </dgm:presLayoutVars>
      </dgm:prSet>
      <dgm:spPr/>
      <dgm:t>
        <a:bodyPr/>
        <a:lstStyle/>
        <a:p>
          <a:endParaRPr lang="en-US"/>
        </a:p>
      </dgm:t>
    </dgm:pt>
    <dgm:pt modelId="{349F7757-2481-4A19-B837-D42317AF19FC}" type="pres">
      <dgm:prSet presAssocID="{6C60C4B6-B6EA-4D59-BC25-E38C0DBE522A}" presName="composite" presStyleCnt="0"/>
      <dgm:spPr/>
    </dgm:pt>
    <dgm:pt modelId="{80FE7972-736A-4019-9640-E40621B229EF}" type="pres">
      <dgm:prSet presAssocID="{6C60C4B6-B6EA-4D59-BC25-E38C0DBE522A}" presName="Image" presStyleLbl="bgShp" presStyleIdx="0" presStyleCnt="4"/>
      <dgm:spPr>
        <a:blipFill>
          <a:blip xmlns:r="http://schemas.openxmlformats.org/officeDocument/2006/relationships" r:embed="rId1">
            <a:extLst>
              <a:ext uri="{28A0092B-C50C-407E-A947-70E740481C1C}">
                <a14:useLocalDpi xmlns:a14="http://schemas.microsoft.com/office/drawing/2010/main" val="0"/>
              </a:ext>
            </a:extLst>
          </a:blip>
          <a:srcRect/>
          <a:stretch>
            <a:fillRect l="-42000" r="-42000"/>
          </a:stretch>
        </a:blipFill>
      </dgm:spPr>
    </dgm:pt>
    <dgm:pt modelId="{FAC292F4-4904-4CE7-A86F-1C91FE2D0235}" type="pres">
      <dgm:prSet presAssocID="{6C60C4B6-B6EA-4D59-BC25-E38C0DBE522A}" presName="Parent" presStyleLbl="node0" presStyleIdx="0" presStyleCnt="4">
        <dgm:presLayoutVars>
          <dgm:bulletEnabled val="1"/>
        </dgm:presLayoutVars>
      </dgm:prSet>
      <dgm:spPr/>
      <dgm:t>
        <a:bodyPr/>
        <a:lstStyle/>
        <a:p>
          <a:endParaRPr lang="en-US"/>
        </a:p>
      </dgm:t>
    </dgm:pt>
    <dgm:pt modelId="{45269115-82A8-4BA5-91EA-159090B21E12}" type="pres">
      <dgm:prSet presAssocID="{568D7FA0-F55C-4496-BCDC-08080F507987}" presName="sibTrans" presStyleCnt="0"/>
      <dgm:spPr/>
    </dgm:pt>
    <dgm:pt modelId="{248EB94D-E469-469B-B4F2-07E002D8346E}" type="pres">
      <dgm:prSet presAssocID="{240361A0-C85B-4F9A-B256-E362275488F0}" presName="composite" presStyleCnt="0"/>
      <dgm:spPr/>
    </dgm:pt>
    <dgm:pt modelId="{E38CFF85-81EB-4950-B868-3788C7BAF790}" type="pres">
      <dgm:prSet presAssocID="{240361A0-C85B-4F9A-B256-E362275488F0}" presName="Image" presStyleLbl="bgShp" presStyleIdx="1" presStyleCnt="4"/>
      <dgm:spPr>
        <a:blipFill>
          <a:blip xmlns:r="http://schemas.openxmlformats.org/officeDocument/2006/relationships" r:embed="rId2">
            <a:extLst>
              <a:ext uri="{28A0092B-C50C-407E-A947-70E740481C1C}">
                <a14:useLocalDpi xmlns:a14="http://schemas.microsoft.com/office/drawing/2010/main" val="0"/>
              </a:ext>
            </a:extLst>
          </a:blip>
          <a:srcRect/>
          <a:stretch>
            <a:fillRect l="-17000" r="-17000"/>
          </a:stretch>
        </a:blipFill>
      </dgm:spPr>
      <dgm:t>
        <a:bodyPr/>
        <a:lstStyle/>
        <a:p>
          <a:endParaRPr lang="en-US"/>
        </a:p>
      </dgm:t>
    </dgm:pt>
    <dgm:pt modelId="{009D3EBF-21E7-441C-BE5D-088D2F098357}" type="pres">
      <dgm:prSet presAssocID="{240361A0-C85B-4F9A-B256-E362275488F0}" presName="Parent" presStyleLbl="node0" presStyleIdx="1" presStyleCnt="4">
        <dgm:presLayoutVars>
          <dgm:bulletEnabled val="1"/>
        </dgm:presLayoutVars>
      </dgm:prSet>
      <dgm:spPr/>
      <dgm:t>
        <a:bodyPr/>
        <a:lstStyle/>
        <a:p>
          <a:endParaRPr lang="en-US"/>
        </a:p>
      </dgm:t>
    </dgm:pt>
    <dgm:pt modelId="{1652FCD6-CB0A-436B-ABD6-3D657BDE4BCD}" type="pres">
      <dgm:prSet presAssocID="{B2AA92B8-4418-4335-A291-D8923F62902E}" presName="sibTrans" presStyleCnt="0"/>
      <dgm:spPr/>
    </dgm:pt>
    <dgm:pt modelId="{C990FD7A-E562-47D8-AAFB-5F726F1587A5}" type="pres">
      <dgm:prSet presAssocID="{F089D007-0DA4-4F27-B308-F1A04D8FBB76}" presName="composite" presStyleCnt="0"/>
      <dgm:spPr/>
    </dgm:pt>
    <dgm:pt modelId="{D3C39437-F703-412F-A24E-55E4C04FE971}" type="pres">
      <dgm:prSet presAssocID="{F089D007-0DA4-4F27-B308-F1A04D8FBB76}" presName="Image" presStyleLbl="bgShp" presStyleIdx="2" presStyleCnt="4"/>
      <dgm:spPr>
        <a:blipFill>
          <a:blip xmlns:r="http://schemas.openxmlformats.org/officeDocument/2006/relationships" r:embed="rId3">
            <a:extLst>
              <a:ext uri="{28A0092B-C50C-407E-A947-70E740481C1C}">
                <a14:useLocalDpi xmlns:a14="http://schemas.microsoft.com/office/drawing/2010/main" val="0"/>
              </a:ext>
            </a:extLst>
          </a:blip>
          <a:srcRect/>
          <a:stretch>
            <a:fillRect l="-47000" r="-47000"/>
          </a:stretch>
        </a:blipFill>
      </dgm:spPr>
    </dgm:pt>
    <dgm:pt modelId="{3053E184-D513-4C2B-8371-165FB8C3D6B3}" type="pres">
      <dgm:prSet presAssocID="{F089D007-0DA4-4F27-B308-F1A04D8FBB76}" presName="Parent" presStyleLbl="node0" presStyleIdx="2" presStyleCnt="4">
        <dgm:presLayoutVars>
          <dgm:bulletEnabled val="1"/>
        </dgm:presLayoutVars>
      </dgm:prSet>
      <dgm:spPr/>
      <dgm:t>
        <a:bodyPr/>
        <a:lstStyle/>
        <a:p>
          <a:endParaRPr lang="en-US"/>
        </a:p>
      </dgm:t>
    </dgm:pt>
    <dgm:pt modelId="{9036D07D-D1E2-4F0C-9B9A-F02852CE115C}" type="pres">
      <dgm:prSet presAssocID="{647D54FD-4BE8-4225-B974-FC39EEE24CEF}" presName="sibTrans" presStyleCnt="0"/>
      <dgm:spPr/>
    </dgm:pt>
    <dgm:pt modelId="{D831DC47-EE1E-4F54-A420-81BF7369E2D0}" type="pres">
      <dgm:prSet presAssocID="{316E00FB-D0B0-465E-BBDB-4CB62E778B5B}" presName="composite" presStyleCnt="0"/>
      <dgm:spPr/>
    </dgm:pt>
    <dgm:pt modelId="{0B6CF71B-9168-4E6B-98AD-5EEFBFB73849}" type="pres">
      <dgm:prSet presAssocID="{316E00FB-D0B0-465E-BBDB-4CB62E778B5B}" presName="Image" presStyleLbl="bgShp" presStyleIdx="3" presStyleCnt="4"/>
      <dgm:spPr>
        <a:blipFill>
          <a:blip xmlns:r="http://schemas.openxmlformats.org/officeDocument/2006/relationships" r:embed="rId4">
            <a:extLst>
              <a:ext uri="{28A0092B-C50C-407E-A947-70E740481C1C}">
                <a14:useLocalDpi xmlns:a14="http://schemas.microsoft.com/office/drawing/2010/main" val="0"/>
              </a:ext>
            </a:extLst>
          </a:blip>
          <a:srcRect/>
          <a:stretch>
            <a:fillRect t="-63000" b="-63000"/>
          </a:stretch>
        </a:blipFill>
      </dgm:spPr>
    </dgm:pt>
    <dgm:pt modelId="{E489913F-5953-454F-A8EB-668BABB535BC}" type="pres">
      <dgm:prSet presAssocID="{316E00FB-D0B0-465E-BBDB-4CB62E778B5B}" presName="Parent" presStyleLbl="node0" presStyleIdx="3" presStyleCnt="4">
        <dgm:presLayoutVars>
          <dgm:bulletEnabled val="1"/>
        </dgm:presLayoutVars>
      </dgm:prSet>
      <dgm:spPr/>
      <dgm:t>
        <a:bodyPr/>
        <a:lstStyle/>
        <a:p>
          <a:endParaRPr lang="en-US"/>
        </a:p>
      </dgm:t>
    </dgm:pt>
  </dgm:ptLst>
  <dgm:cxnLst>
    <dgm:cxn modelId="{81EA1B1E-412C-4DF6-BE4E-2BF72235007F}" type="presOf" srcId="{F089D007-0DA4-4F27-B308-F1A04D8FBB76}" destId="{3053E184-D513-4C2B-8371-165FB8C3D6B3}" srcOrd="0" destOrd="0" presId="urn:microsoft.com/office/officeart/2008/layout/BendingPictureCaption"/>
    <dgm:cxn modelId="{9C2AEF7E-0970-427D-AB83-C6332B862F20}" type="presOf" srcId="{316E00FB-D0B0-465E-BBDB-4CB62E778B5B}" destId="{E489913F-5953-454F-A8EB-668BABB535BC}" srcOrd="0" destOrd="0" presId="urn:microsoft.com/office/officeart/2008/layout/BendingPictureCaption"/>
    <dgm:cxn modelId="{6463757B-476A-4514-A4E6-3637A8761816}" type="presOf" srcId="{A9549BBC-69E4-4D74-8745-9D901B958AFE}" destId="{EF86AF56-9823-444C-BA7D-6C7B8D225E65}" srcOrd="0" destOrd="0" presId="urn:microsoft.com/office/officeart/2008/layout/BendingPictureCaption"/>
    <dgm:cxn modelId="{A0B8FF3D-3EB6-41EF-820C-0C7753239733}" srcId="{A9549BBC-69E4-4D74-8745-9D901B958AFE}" destId="{240361A0-C85B-4F9A-B256-E362275488F0}" srcOrd="1" destOrd="0" parTransId="{0A775FC7-E3F7-4AD2-BA36-EA28CF9FB4C4}" sibTransId="{B2AA92B8-4418-4335-A291-D8923F62902E}"/>
    <dgm:cxn modelId="{CEEFB833-D8DB-418F-A46E-C92739717F7C}" type="presOf" srcId="{6C60C4B6-B6EA-4D59-BC25-E38C0DBE522A}" destId="{FAC292F4-4904-4CE7-A86F-1C91FE2D0235}" srcOrd="0" destOrd="0" presId="urn:microsoft.com/office/officeart/2008/layout/BendingPictureCaption"/>
    <dgm:cxn modelId="{1B2C86B9-2E5F-43D4-994A-155E1FB8CDDA}" srcId="{A9549BBC-69E4-4D74-8745-9D901B958AFE}" destId="{316E00FB-D0B0-465E-BBDB-4CB62E778B5B}" srcOrd="3" destOrd="0" parTransId="{8A413B71-28A5-453F-8340-267EF001C571}" sibTransId="{1EEDD277-5E8D-4191-B91B-C1F4A15D93DA}"/>
    <dgm:cxn modelId="{B766C369-E6B4-4A56-B095-A9055380733B}" type="presOf" srcId="{240361A0-C85B-4F9A-B256-E362275488F0}" destId="{009D3EBF-21E7-441C-BE5D-088D2F098357}" srcOrd="0" destOrd="0" presId="urn:microsoft.com/office/officeart/2008/layout/BendingPictureCaption"/>
    <dgm:cxn modelId="{A0C4FA16-E76D-428B-B1B9-78BA4B5B30BE}" srcId="{A9549BBC-69E4-4D74-8745-9D901B958AFE}" destId="{F089D007-0DA4-4F27-B308-F1A04D8FBB76}" srcOrd="2" destOrd="0" parTransId="{01BCDBE4-93EA-45F6-8648-84D96227E4E8}" sibTransId="{647D54FD-4BE8-4225-B974-FC39EEE24CEF}"/>
    <dgm:cxn modelId="{A98C464A-1F56-4FED-8218-B7A28A8E6B7E}" srcId="{A9549BBC-69E4-4D74-8745-9D901B958AFE}" destId="{6C60C4B6-B6EA-4D59-BC25-E38C0DBE522A}" srcOrd="0" destOrd="0" parTransId="{890CC3BA-89ED-42DF-8D67-E1728656E77D}" sibTransId="{568D7FA0-F55C-4496-BCDC-08080F507987}"/>
    <dgm:cxn modelId="{BE5973E7-1509-4202-A42B-7CA690EE6693}" type="presParOf" srcId="{EF86AF56-9823-444C-BA7D-6C7B8D225E65}" destId="{349F7757-2481-4A19-B837-D42317AF19FC}" srcOrd="0" destOrd="0" presId="urn:microsoft.com/office/officeart/2008/layout/BendingPictureCaption"/>
    <dgm:cxn modelId="{F8165EEB-B44D-492E-B61A-7B4C0161E441}" type="presParOf" srcId="{349F7757-2481-4A19-B837-D42317AF19FC}" destId="{80FE7972-736A-4019-9640-E40621B229EF}" srcOrd="0" destOrd="0" presId="urn:microsoft.com/office/officeart/2008/layout/BendingPictureCaption"/>
    <dgm:cxn modelId="{A07C7EEB-64CE-42AE-8724-4F8673FC8D11}" type="presParOf" srcId="{349F7757-2481-4A19-B837-D42317AF19FC}" destId="{FAC292F4-4904-4CE7-A86F-1C91FE2D0235}" srcOrd="1" destOrd="0" presId="urn:microsoft.com/office/officeart/2008/layout/BendingPictureCaption"/>
    <dgm:cxn modelId="{90AA0651-75F6-43CC-8A27-AF181DAD61FB}" type="presParOf" srcId="{EF86AF56-9823-444C-BA7D-6C7B8D225E65}" destId="{45269115-82A8-4BA5-91EA-159090B21E12}" srcOrd="1" destOrd="0" presId="urn:microsoft.com/office/officeart/2008/layout/BendingPictureCaption"/>
    <dgm:cxn modelId="{5FCBDD1E-ED0E-485E-BC15-BE77FF6329ED}" type="presParOf" srcId="{EF86AF56-9823-444C-BA7D-6C7B8D225E65}" destId="{248EB94D-E469-469B-B4F2-07E002D8346E}" srcOrd="2" destOrd="0" presId="urn:microsoft.com/office/officeart/2008/layout/BendingPictureCaption"/>
    <dgm:cxn modelId="{70C027EA-7E9C-4602-AB4F-D08845D1FE2D}" type="presParOf" srcId="{248EB94D-E469-469B-B4F2-07E002D8346E}" destId="{E38CFF85-81EB-4950-B868-3788C7BAF790}" srcOrd="0" destOrd="0" presId="urn:microsoft.com/office/officeart/2008/layout/BendingPictureCaption"/>
    <dgm:cxn modelId="{1650D6C0-98A3-4BE7-8FD0-AE4F6E3FE91A}" type="presParOf" srcId="{248EB94D-E469-469B-B4F2-07E002D8346E}" destId="{009D3EBF-21E7-441C-BE5D-088D2F098357}" srcOrd="1" destOrd="0" presId="urn:microsoft.com/office/officeart/2008/layout/BendingPictureCaption"/>
    <dgm:cxn modelId="{D22B0F21-C03C-4ACA-A63E-6A328E9898E5}" type="presParOf" srcId="{EF86AF56-9823-444C-BA7D-6C7B8D225E65}" destId="{1652FCD6-CB0A-436B-ABD6-3D657BDE4BCD}" srcOrd="3" destOrd="0" presId="urn:microsoft.com/office/officeart/2008/layout/BendingPictureCaption"/>
    <dgm:cxn modelId="{709AF0E8-44FE-44C2-B9BF-1E57B0E82AA2}" type="presParOf" srcId="{EF86AF56-9823-444C-BA7D-6C7B8D225E65}" destId="{C990FD7A-E562-47D8-AAFB-5F726F1587A5}" srcOrd="4" destOrd="0" presId="urn:microsoft.com/office/officeart/2008/layout/BendingPictureCaption"/>
    <dgm:cxn modelId="{E1EE86A2-630D-460F-9880-CF18BDBBD9B3}" type="presParOf" srcId="{C990FD7A-E562-47D8-AAFB-5F726F1587A5}" destId="{D3C39437-F703-412F-A24E-55E4C04FE971}" srcOrd="0" destOrd="0" presId="urn:microsoft.com/office/officeart/2008/layout/BendingPictureCaption"/>
    <dgm:cxn modelId="{75B0A885-70B1-4869-B0C1-911D08B9D535}" type="presParOf" srcId="{C990FD7A-E562-47D8-AAFB-5F726F1587A5}" destId="{3053E184-D513-4C2B-8371-165FB8C3D6B3}" srcOrd="1" destOrd="0" presId="urn:microsoft.com/office/officeart/2008/layout/BendingPictureCaption"/>
    <dgm:cxn modelId="{4741DB69-8E8C-46A8-9095-6D12533A3F70}" type="presParOf" srcId="{EF86AF56-9823-444C-BA7D-6C7B8D225E65}" destId="{9036D07D-D1E2-4F0C-9B9A-F02852CE115C}" srcOrd="5" destOrd="0" presId="urn:microsoft.com/office/officeart/2008/layout/BendingPictureCaption"/>
    <dgm:cxn modelId="{C2E337D9-84FC-4667-80FA-CFC2CB9F055B}" type="presParOf" srcId="{EF86AF56-9823-444C-BA7D-6C7B8D225E65}" destId="{D831DC47-EE1E-4F54-A420-81BF7369E2D0}" srcOrd="6" destOrd="0" presId="urn:microsoft.com/office/officeart/2008/layout/BendingPictureCaption"/>
    <dgm:cxn modelId="{A162DB34-D581-4C14-8586-9334979F3626}" type="presParOf" srcId="{D831DC47-EE1E-4F54-A420-81BF7369E2D0}" destId="{0B6CF71B-9168-4E6B-98AD-5EEFBFB73849}" srcOrd="0" destOrd="0" presId="urn:microsoft.com/office/officeart/2008/layout/BendingPictureCaption"/>
    <dgm:cxn modelId="{5BFE041C-CE7A-4173-80DE-A3863262278E}" type="presParOf" srcId="{D831DC47-EE1E-4F54-A420-81BF7369E2D0}" destId="{E489913F-5953-454F-A8EB-668BABB535BC}" srcOrd="1" destOrd="0" presId="urn:microsoft.com/office/officeart/2008/layout/BendingPictureCaption"/>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A9549BBC-69E4-4D74-8745-9D901B958AFE}" type="doc">
      <dgm:prSet loTypeId="urn:microsoft.com/office/officeart/2008/layout/BendingPictureCaption" loCatId="picture" qsTypeId="urn:microsoft.com/office/officeart/2005/8/quickstyle/simple1" qsCatId="simple" csTypeId="urn:microsoft.com/office/officeart/2005/8/colors/accent1_2" csCatId="accent1" phldr="1"/>
      <dgm:spPr/>
      <dgm:t>
        <a:bodyPr/>
        <a:lstStyle/>
        <a:p>
          <a:endParaRPr lang="en-US"/>
        </a:p>
      </dgm:t>
    </dgm:pt>
    <dgm:pt modelId="{6C60C4B6-B6EA-4D59-BC25-E38C0DBE522A}">
      <dgm:prSet phldrT="[Text]"/>
      <dgm:spPr/>
      <dgm:t>
        <a:bodyPr/>
        <a:lstStyle/>
        <a:p>
          <a:r>
            <a:rPr lang="en-US" dirty="0" smtClean="0"/>
            <a:t>https://getkahoot.com</a:t>
          </a:r>
          <a:endParaRPr lang="en-US" dirty="0"/>
        </a:p>
      </dgm:t>
    </dgm:pt>
    <dgm:pt modelId="{890CC3BA-89ED-42DF-8D67-E1728656E77D}" type="parTrans" cxnId="{A98C464A-1F56-4FED-8218-B7A28A8E6B7E}">
      <dgm:prSet/>
      <dgm:spPr/>
      <dgm:t>
        <a:bodyPr/>
        <a:lstStyle/>
        <a:p>
          <a:endParaRPr lang="en-US"/>
        </a:p>
      </dgm:t>
    </dgm:pt>
    <dgm:pt modelId="{568D7FA0-F55C-4496-BCDC-08080F507987}" type="sibTrans" cxnId="{A98C464A-1F56-4FED-8218-B7A28A8E6B7E}">
      <dgm:prSet/>
      <dgm:spPr/>
      <dgm:t>
        <a:bodyPr/>
        <a:lstStyle/>
        <a:p>
          <a:endParaRPr lang="en-US"/>
        </a:p>
      </dgm:t>
    </dgm:pt>
    <dgm:pt modelId="{240361A0-C85B-4F9A-B256-E362275488F0}">
      <dgm:prSet phldrT="[Text]"/>
      <dgm:spPr/>
      <dgm:t>
        <a:bodyPr/>
        <a:lstStyle/>
        <a:p>
          <a:r>
            <a:rPr lang="en-US" dirty="0" smtClean="0"/>
            <a:t>https://www.plickers.com/</a:t>
          </a:r>
          <a:endParaRPr lang="en-US" dirty="0"/>
        </a:p>
      </dgm:t>
    </dgm:pt>
    <dgm:pt modelId="{0A775FC7-E3F7-4AD2-BA36-EA28CF9FB4C4}" type="parTrans" cxnId="{A0B8FF3D-3EB6-41EF-820C-0C7753239733}">
      <dgm:prSet/>
      <dgm:spPr/>
      <dgm:t>
        <a:bodyPr/>
        <a:lstStyle/>
        <a:p>
          <a:endParaRPr lang="en-US"/>
        </a:p>
      </dgm:t>
    </dgm:pt>
    <dgm:pt modelId="{B2AA92B8-4418-4335-A291-D8923F62902E}" type="sibTrans" cxnId="{A0B8FF3D-3EB6-41EF-820C-0C7753239733}">
      <dgm:prSet/>
      <dgm:spPr/>
      <dgm:t>
        <a:bodyPr/>
        <a:lstStyle/>
        <a:p>
          <a:endParaRPr lang="en-US"/>
        </a:p>
      </dgm:t>
    </dgm:pt>
    <dgm:pt modelId="{F089D007-0DA4-4F27-B308-F1A04D8FBB76}">
      <dgm:prSet phldrT="[Text]"/>
      <dgm:spPr/>
      <dgm:t>
        <a:bodyPr/>
        <a:lstStyle/>
        <a:p>
          <a:r>
            <a:rPr lang="en-US" dirty="0" smtClean="0"/>
            <a:t>http://socrative.com/</a:t>
          </a:r>
          <a:endParaRPr lang="en-US" dirty="0"/>
        </a:p>
      </dgm:t>
    </dgm:pt>
    <dgm:pt modelId="{01BCDBE4-93EA-45F6-8648-84D96227E4E8}" type="parTrans" cxnId="{A0C4FA16-E76D-428B-B1B9-78BA4B5B30BE}">
      <dgm:prSet/>
      <dgm:spPr/>
      <dgm:t>
        <a:bodyPr/>
        <a:lstStyle/>
        <a:p>
          <a:endParaRPr lang="en-US"/>
        </a:p>
      </dgm:t>
    </dgm:pt>
    <dgm:pt modelId="{647D54FD-4BE8-4225-B974-FC39EEE24CEF}" type="sibTrans" cxnId="{A0C4FA16-E76D-428B-B1B9-78BA4B5B30BE}">
      <dgm:prSet/>
      <dgm:spPr/>
      <dgm:t>
        <a:bodyPr/>
        <a:lstStyle/>
        <a:p>
          <a:endParaRPr lang="en-US"/>
        </a:p>
      </dgm:t>
    </dgm:pt>
    <dgm:pt modelId="{316E00FB-D0B0-465E-BBDB-4CB62E778B5B}">
      <dgm:prSet phldrT="[Text]"/>
      <dgm:spPr/>
      <dgm:t>
        <a:bodyPr/>
        <a:lstStyle/>
        <a:p>
          <a:r>
            <a:rPr lang="en-US" dirty="0" smtClean="0"/>
            <a:t>Backchannel Chat</a:t>
          </a:r>
          <a:endParaRPr lang="en-US" dirty="0"/>
        </a:p>
      </dgm:t>
    </dgm:pt>
    <dgm:pt modelId="{8A413B71-28A5-453F-8340-267EF001C571}" type="parTrans" cxnId="{1B2C86B9-2E5F-43D4-994A-155E1FB8CDDA}">
      <dgm:prSet/>
      <dgm:spPr/>
      <dgm:t>
        <a:bodyPr/>
        <a:lstStyle/>
        <a:p>
          <a:endParaRPr lang="en-US"/>
        </a:p>
      </dgm:t>
    </dgm:pt>
    <dgm:pt modelId="{1EEDD277-5E8D-4191-B91B-C1F4A15D93DA}" type="sibTrans" cxnId="{1B2C86B9-2E5F-43D4-994A-155E1FB8CDDA}">
      <dgm:prSet/>
      <dgm:spPr/>
      <dgm:t>
        <a:bodyPr/>
        <a:lstStyle/>
        <a:p>
          <a:endParaRPr lang="en-US"/>
        </a:p>
      </dgm:t>
    </dgm:pt>
    <dgm:pt modelId="{1AA5B573-D86A-4359-A68F-5FF96B0EA13E}">
      <dgm:prSet phldrT="[Text]"/>
      <dgm:spPr/>
      <dgm:t>
        <a:bodyPr/>
        <a:lstStyle/>
        <a:p>
          <a:r>
            <a:rPr lang="en-US" dirty="0" smtClean="0"/>
            <a:t>http://www.zipgrade.com/</a:t>
          </a:r>
          <a:endParaRPr lang="en-US" dirty="0"/>
        </a:p>
      </dgm:t>
    </dgm:pt>
    <dgm:pt modelId="{794BCDE2-01A6-4BCB-9604-15C7DAA6D8C6}" type="parTrans" cxnId="{5A4A7B03-97D5-408C-8A5E-220C7EEC48E0}">
      <dgm:prSet/>
      <dgm:spPr/>
      <dgm:t>
        <a:bodyPr/>
        <a:lstStyle/>
        <a:p>
          <a:endParaRPr lang="en-US"/>
        </a:p>
      </dgm:t>
    </dgm:pt>
    <dgm:pt modelId="{670EBC19-A0AE-4BC1-88E0-DE7254C0B70F}" type="sibTrans" cxnId="{5A4A7B03-97D5-408C-8A5E-220C7EEC48E0}">
      <dgm:prSet/>
      <dgm:spPr/>
      <dgm:t>
        <a:bodyPr/>
        <a:lstStyle/>
        <a:p>
          <a:endParaRPr lang="en-US"/>
        </a:p>
      </dgm:t>
    </dgm:pt>
    <dgm:pt modelId="{249E5029-C381-4972-97C8-79FA525128D7}">
      <dgm:prSet phldrT="[Text]"/>
      <dgm:spPr/>
      <dgm:t>
        <a:bodyPr/>
        <a:lstStyle/>
        <a:p>
          <a:r>
            <a:rPr lang="en-US" dirty="0" smtClean="0"/>
            <a:t>https://www.polleverywhere.com/</a:t>
          </a:r>
          <a:endParaRPr lang="en-US" dirty="0"/>
        </a:p>
      </dgm:t>
    </dgm:pt>
    <dgm:pt modelId="{72EC6D84-4408-4E08-B5BC-806CE5F23868}" type="parTrans" cxnId="{617E8EB9-3989-4BFB-A1E8-E2393C3FD1F0}">
      <dgm:prSet/>
      <dgm:spPr/>
      <dgm:t>
        <a:bodyPr/>
        <a:lstStyle/>
        <a:p>
          <a:endParaRPr lang="en-US"/>
        </a:p>
      </dgm:t>
    </dgm:pt>
    <dgm:pt modelId="{AE24064C-126F-45F7-8C61-F5EBC4642B00}" type="sibTrans" cxnId="{617E8EB9-3989-4BFB-A1E8-E2393C3FD1F0}">
      <dgm:prSet/>
      <dgm:spPr/>
      <dgm:t>
        <a:bodyPr/>
        <a:lstStyle/>
        <a:p>
          <a:endParaRPr lang="en-US"/>
        </a:p>
      </dgm:t>
    </dgm:pt>
    <dgm:pt modelId="{EF86AF56-9823-444C-BA7D-6C7B8D225E65}" type="pres">
      <dgm:prSet presAssocID="{A9549BBC-69E4-4D74-8745-9D901B958AFE}" presName="diagram" presStyleCnt="0">
        <dgm:presLayoutVars>
          <dgm:dir/>
        </dgm:presLayoutVars>
      </dgm:prSet>
      <dgm:spPr/>
      <dgm:t>
        <a:bodyPr/>
        <a:lstStyle/>
        <a:p>
          <a:endParaRPr lang="en-US"/>
        </a:p>
      </dgm:t>
    </dgm:pt>
    <dgm:pt modelId="{349F7757-2481-4A19-B837-D42317AF19FC}" type="pres">
      <dgm:prSet presAssocID="{6C60C4B6-B6EA-4D59-BC25-E38C0DBE522A}" presName="composite" presStyleCnt="0"/>
      <dgm:spPr/>
    </dgm:pt>
    <dgm:pt modelId="{80FE7972-736A-4019-9640-E40621B229EF}" type="pres">
      <dgm:prSet presAssocID="{6C60C4B6-B6EA-4D59-BC25-E38C0DBE522A}" presName="Image" presStyleLbl="bgShp" presStyleIdx="0" presStyleCnt="6"/>
      <dgm:spPr>
        <a:blipFill>
          <a:blip xmlns:r="http://schemas.openxmlformats.org/officeDocument/2006/relationships" r:embed="rId1">
            <a:extLst>
              <a:ext uri="{28A0092B-C50C-407E-A947-70E740481C1C}">
                <a14:useLocalDpi xmlns:a14="http://schemas.microsoft.com/office/drawing/2010/main" val="0"/>
              </a:ext>
            </a:extLst>
          </a:blip>
          <a:srcRect/>
          <a:stretch>
            <a:fillRect l="-42000" r="-42000"/>
          </a:stretch>
        </a:blipFill>
      </dgm:spPr>
      <dgm:t>
        <a:bodyPr/>
        <a:lstStyle/>
        <a:p>
          <a:endParaRPr lang="en-US"/>
        </a:p>
      </dgm:t>
    </dgm:pt>
    <dgm:pt modelId="{FAC292F4-4904-4CE7-A86F-1C91FE2D0235}" type="pres">
      <dgm:prSet presAssocID="{6C60C4B6-B6EA-4D59-BC25-E38C0DBE522A}" presName="Parent" presStyleLbl="node0" presStyleIdx="0" presStyleCnt="6">
        <dgm:presLayoutVars>
          <dgm:bulletEnabled val="1"/>
        </dgm:presLayoutVars>
      </dgm:prSet>
      <dgm:spPr/>
      <dgm:t>
        <a:bodyPr/>
        <a:lstStyle/>
        <a:p>
          <a:endParaRPr lang="en-US"/>
        </a:p>
      </dgm:t>
    </dgm:pt>
    <dgm:pt modelId="{45269115-82A8-4BA5-91EA-159090B21E12}" type="pres">
      <dgm:prSet presAssocID="{568D7FA0-F55C-4496-BCDC-08080F507987}" presName="sibTrans" presStyleCnt="0"/>
      <dgm:spPr/>
    </dgm:pt>
    <dgm:pt modelId="{248EB94D-E469-469B-B4F2-07E002D8346E}" type="pres">
      <dgm:prSet presAssocID="{240361A0-C85B-4F9A-B256-E362275488F0}" presName="composite" presStyleCnt="0"/>
      <dgm:spPr/>
    </dgm:pt>
    <dgm:pt modelId="{E38CFF85-81EB-4950-B868-3788C7BAF790}" type="pres">
      <dgm:prSet presAssocID="{240361A0-C85B-4F9A-B256-E362275488F0}" presName="Image" presStyleLbl="bgShp" presStyleIdx="1" presStyleCnt="6"/>
      <dgm:spPr>
        <a:blipFill>
          <a:blip xmlns:r="http://schemas.openxmlformats.org/officeDocument/2006/relationships" r:embed="rId2">
            <a:extLst>
              <a:ext uri="{28A0092B-C50C-407E-A947-70E740481C1C}">
                <a14:useLocalDpi xmlns:a14="http://schemas.microsoft.com/office/drawing/2010/main" val="0"/>
              </a:ext>
            </a:extLst>
          </a:blip>
          <a:srcRect/>
          <a:stretch>
            <a:fillRect l="-17000" r="-17000"/>
          </a:stretch>
        </a:blipFill>
      </dgm:spPr>
      <dgm:t>
        <a:bodyPr/>
        <a:lstStyle/>
        <a:p>
          <a:endParaRPr lang="en-US"/>
        </a:p>
      </dgm:t>
    </dgm:pt>
    <dgm:pt modelId="{009D3EBF-21E7-441C-BE5D-088D2F098357}" type="pres">
      <dgm:prSet presAssocID="{240361A0-C85B-4F9A-B256-E362275488F0}" presName="Parent" presStyleLbl="node0" presStyleIdx="1" presStyleCnt="6">
        <dgm:presLayoutVars>
          <dgm:bulletEnabled val="1"/>
        </dgm:presLayoutVars>
      </dgm:prSet>
      <dgm:spPr/>
      <dgm:t>
        <a:bodyPr/>
        <a:lstStyle/>
        <a:p>
          <a:endParaRPr lang="en-US"/>
        </a:p>
      </dgm:t>
    </dgm:pt>
    <dgm:pt modelId="{1652FCD6-CB0A-436B-ABD6-3D657BDE4BCD}" type="pres">
      <dgm:prSet presAssocID="{B2AA92B8-4418-4335-A291-D8923F62902E}" presName="sibTrans" presStyleCnt="0"/>
      <dgm:spPr/>
    </dgm:pt>
    <dgm:pt modelId="{C990FD7A-E562-47D8-AAFB-5F726F1587A5}" type="pres">
      <dgm:prSet presAssocID="{F089D007-0DA4-4F27-B308-F1A04D8FBB76}" presName="composite" presStyleCnt="0"/>
      <dgm:spPr/>
    </dgm:pt>
    <dgm:pt modelId="{D3C39437-F703-412F-A24E-55E4C04FE971}" type="pres">
      <dgm:prSet presAssocID="{F089D007-0DA4-4F27-B308-F1A04D8FBB76}" presName="Image" presStyleLbl="bgShp" presStyleIdx="2" presStyleCnt="6"/>
      <dgm:spPr>
        <a:blipFill>
          <a:blip xmlns:r="http://schemas.openxmlformats.org/officeDocument/2006/relationships" r:embed="rId3">
            <a:extLst>
              <a:ext uri="{28A0092B-C50C-407E-A947-70E740481C1C}">
                <a14:useLocalDpi xmlns:a14="http://schemas.microsoft.com/office/drawing/2010/main" val="0"/>
              </a:ext>
            </a:extLst>
          </a:blip>
          <a:srcRect/>
          <a:stretch>
            <a:fillRect l="-47000" r="-47000"/>
          </a:stretch>
        </a:blipFill>
      </dgm:spPr>
      <dgm:t>
        <a:bodyPr/>
        <a:lstStyle/>
        <a:p>
          <a:endParaRPr lang="en-US"/>
        </a:p>
      </dgm:t>
    </dgm:pt>
    <dgm:pt modelId="{3053E184-D513-4C2B-8371-165FB8C3D6B3}" type="pres">
      <dgm:prSet presAssocID="{F089D007-0DA4-4F27-B308-F1A04D8FBB76}" presName="Parent" presStyleLbl="node0" presStyleIdx="2" presStyleCnt="6">
        <dgm:presLayoutVars>
          <dgm:bulletEnabled val="1"/>
        </dgm:presLayoutVars>
      </dgm:prSet>
      <dgm:spPr/>
      <dgm:t>
        <a:bodyPr/>
        <a:lstStyle/>
        <a:p>
          <a:endParaRPr lang="en-US"/>
        </a:p>
      </dgm:t>
    </dgm:pt>
    <dgm:pt modelId="{9036D07D-D1E2-4F0C-9B9A-F02852CE115C}" type="pres">
      <dgm:prSet presAssocID="{647D54FD-4BE8-4225-B974-FC39EEE24CEF}" presName="sibTrans" presStyleCnt="0"/>
      <dgm:spPr/>
    </dgm:pt>
    <dgm:pt modelId="{D831DC47-EE1E-4F54-A420-81BF7369E2D0}" type="pres">
      <dgm:prSet presAssocID="{316E00FB-D0B0-465E-BBDB-4CB62E778B5B}" presName="composite" presStyleCnt="0"/>
      <dgm:spPr/>
    </dgm:pt>
    <dgm:pt modelId="{0B6CF71B-9168-4E6B-98AD-5EEFBFB73849}" type="pres">
      <dgm:prSet presAssocID="{316E00FB-D0B0-465E-BBDB-4CB62E778B5B}" presName="Image" presStyleLbl="bgShp" presStyleIdx="3" presStyleCnt="6"/>
      <dgm:spPr>
        <a:blipFill>
          <a:blip xmlns:r="http://schemas.openxmlformats.org/officeDocument/2006/relationships" r:embed="rId4">
            <a:extLst>
              <a:ext uri="{28A0092B-C50C-407E-A947-70E740481C1C}">
                <a14:useLocalDpi xmlns:a14="http://schemas.microsoft.com/office/drawing/2010/main" val="0"/>
              </a:ext>
            </a:extLst>
          </a:blip>
          <a:srcRect/>
          <a:stretch>
            <a:fillRect t="-63000" b="-63000"/>
          </a:stretch>
        </a:blipFill>
      </dgm:spPr>
      <dgm:t>
        <a:bodyPr/>
        <a:lstStyle/>
        <a:p>
          <a:endParaRPr lang="en-US"/>
        </a:p>
      </dgm:t>
    </dgm:pt>
    <dgm:pt modelId="{E489913F-5953-454F-A8EB-668BABB535BC}" type="pres">
      <dgm:prSet presAssocID="{316E00FB-D0B0-465E-BBDB-4CB62E778B5B}" presName="Parent" presStyleLbl="node0" presStyleIdx="3" presStyleCnt="6">
        <dgm:presLayoutVars>
          <dgm:bulletEnabled val="1"/>
        </dgm:presLayoutVars>
      </dgm:prSet>
      <dgm:spPr/>
      <dgm:t>
        <a:bodyPr/>
        <a:lstStyle/>
        <a:p>
          <a:endParaRPr lang="en-US"/>
        </a:p>
      </dgm:t>
    </dgm:pt>
    <dgm:pt modelId="{B5F95161-1C53-48CC-AFD0-0E0279029079}" type="pres">
      <dgm:prSet presAssocID="{1EEDD277-5E8D-4191-B91B-C1F4A15D93DA}" presName="sibTrans" presStyleCnt="0"/>
      <dgm:spPr/>
    </dgm:pt>
    <dgm:pt modelId="{A5B6B9FD-C63A-497C-9609-D67A00F76ACA}" type="pres">
      <dgm:prSet presAssocID="{1AA5B573-D86A-4359-A68F-5FF96B0EA13E}" presName="composite" presStyleCnt="0"/>
      <dgm:spPr/>
    </dgm:pt>
    <dgm:pt modelId="{86FC4E3D-F4B1-4B8C-8CC7-C879F6530526}" type="pres">
      <dgm:prSet presAssocID="{1AA5B573-D86A-4359-A68F-5FF96B0EA13E}" presName="Image" presStyleLbl="bgShp" presStyleIdx="4" presStyleCnt="6"/>
      <dgm:spPr>
        <a:blipFill>
          <a:blip xmlns:r="http://schemas.openxmlformats.org/officeDocument/2006/relationships" r:embed="rId5">
            <a:extLst>
              <a:ext uri="{28A0092B-C50C-407E-A947-70E740481C1C}">
                <a14:useLocalDpi xmlns:a14="http://schemas.microsoft.com/office/drawing/2010/main" val="0"/>
              </a:ext>
            </a:extLst>
          </a:blip>
          <a:srcRect/>
          <a:stretch>
            <a:fillRect t="-55000" b="-55000"/>
          </a:stretch>
        </a:blipFill>
      </dgm:spPr>
      <dgm:t>
        <a:bodyPr/>
        <a:lstStyle/>
        <a:p>
          <a:endParaRPr lang="en-US"/>
        </a:p>
      </dgm:t>
    </dgm:pt>
    <dgm:pt modelId="{0C9431B4-73F2-4C09-8413-700355C71246}" type="pres">
      <dgm:prSet presAssocID="{1AA5B573-D86A-4359-A68F-5FF96B0EA13E}" presName="Parent" presStyleLbl="node0" presStyleIdx="4" presStyleCnt="6">
        <dgm:presLayoutVars>
          <dgm:bulletEnabled val="1"/>
        </dgm:presLayoutVars>
      </dgm:prSet>
      <dgm:spPr/>
      <dgm:t>
        <a:bodyPr/>
        <a:lstStyle/>
        <a:p>
          <a:endParaRPr lang="en-US"/>
        </a:p>
      </dgm:t>
    </dgm:pt>
    <dgm:pt modelId="{E7F2DDAB-702F-4DA5-808D-4696658BB485}" type="pres">
      <dgm:prSet presAssocID="{670EBC19-A0AE-4BC1-88E0-DE7254C0B70F}" presName="sibTrans" presStyleCnt="0"/>
      <dgm:spPr/>
    </dgm:pt>
    <dgm:pt modelId="{EAF95AE8-F1F6-416C-82F6-0F6DE905FCB2}" type="pres">
      <dgm:prSet presAssocID="{249E5029-C381-4972-97C8-79FA525128D7}" presName="composite" presStyleCnt="0"/>
      <dgm:spPr/>
    </dgm:pt>
    <dgm:pt modelId="{3610F8BB-7D45-46B2-8A3A-F3BC3B0C6C18}" type="pres">
      <dgm:prSet presAssocID="{249E5029-C381-4972-97C8-79FA525128D7}" presName="Image" presStyleLbl="bgShp" presStyleIdx="5" presStyleCnt="6"/>
      <dgm:spPr>
        <a:blipFill>
          <a:blip xmlns:r="http://schemas.openxmlformats.org/officeDocument/2006/relationships" r:embed="rId6">
            <a:extLst>
              <a:ext uri="{28A0092B-C50C-407E-A947-70E740481C1C}">
                <a14:useLocalDpi xmlns:a14="http://schemas.microsoft.com/office/drawing/2010/main" val="0"/>
              </a:ext>
            </a:extLst>
          </a:blip>
          <a:srcRect/>
          <a:stretch>
            <a:fillRect l="-4000" r="-4000"/>
          </a:stretch>
        </a:blipFill>
      </dgm:spPr>
      <dgm:t>
        <a:bodyPr/>
        <a:lstStyle/>
        <a:p>
          <a:endParaRPr lang="en-US"/>
        </a:p>
      </dgm:t>
    </dgm:pt>
    <dgm:pt modelId="{C8AA5129-BD49-4462-8E15-698A11F97FA6}" type="pres">
      <dgm:prSet presAssocID="{249E5029-C381-4972-97C8-79FA525128D7}" presName="Parent" presStyleLbl="node0" presStyleIdx="5" presStyleCnt="6">
        <dgm:presLayoutVars>
          <dgm:bulletEnabled val="1"/>
        </dgm:presLayoutVars>
      </dgm:prSet>
      <dgm:spPr/>
      <dgm:t>
        <a:bodyPr/>
        <a:lstStyle/>
        <a:p>
          <a:endParaRPr lang="en-US"/>
        </a:p>
      </dgm:t>
    </dgm:pt>
  </dgm:ptLst>
  <dgm:cxnLst>
    <dgm:cxn modelId="{A98C464A-1F56-4FED-8218-B7A28A8E6B7E}" srcId="{A9549BBC-69E4-4D74-8745-9D901B958AFE}" destId="{6C60C4B6-B6EA-4D59-BC25-E38C0DBE522A}" srcOrd="0" destOrd="0" parTransId="{890CC3BA-89ED-42DF-8D67-E1728656E77D}" sibTransId="{568D7FA0-F55C-4496-BCDC-08080F507987}"/>
    <dgm:cxn modelId="{1B2C86B9-2E5F-43D4-994A-155E1FB8CDDA}" srcId="{A9549BBC-69E4-4D74-8745-9D901B958AFE}" destId="{316E00FB-D0B0-465E-BBDB-4CB62E778B5B}" srcOrd="3" destOrd="0" parTransId="{8A413B71-28A5-453F-8340-267EF001C571}" sibTransId="{1EEDD277-5E8D-4191-B91B-C1F4A15D93DA}"/>
    <dgm:cxn modelId="{A0C4FA16-E76D-428B-B1B9-78BA4B5B30BE}" srcId="{A9549BBC-69E4-4D74-8745-9D901B958AFE}" destId="{F089D007-0DA4-4F27-B308-F1A04D8FBB76}" srcOrd="2" destOrd="0" parTransId="{01BCDBE4-93EA-45F6-8648-84D96227E4E8}" sibTransId="{647D54FD-4BE8-4225-B974-FC39EEE24CEF}"/>
    <dgm:cxn modelId="{617E8EB9-3989-4BFB-A1E8-E2393C3FD1F0}" srcId="{A9549BBC-69E4-4D74-8745-9D901B958AFE}" destId="{249E5029-C381-4972-97C8-79FA525128D7}" srcOrd="5" destOrd="0" parTransId="{72EC6D84-4408-4E08-B5BC-806CE5F23868}" sibTransId="{AE24064C-126F-45F7-8C61-F5EBC4642B00}"/>
    <dgm:cxn modelId="{5A4A7B03-97D5-408C-8A5E-220C7EEC48E0}" srcId="{A9549BBC-69E4-4D74-8745-9D901B958AFE}" destId="{1AA5B573-D86A-4359-A68F-5FF96B0EA13E}" srcOrd="4" destOrd="0" parTransId="{794BCDE2-01A6-4BCB-9604-15C7DAA6D8C6}" sibTransId="{670EBC19-A0AE-4BC1-88E0-DE7254C0B70F}"/>
    <dgm:cxn modelId="{7E5A4DDD-7B26-4D8F-BAED-E4A9A4203345}" type="presOf" srcId="{1AA5B573-D86A-4359-A68F-5FF96B0EA13E}" destId="{0C9431B4-73F2-4C09-8413-700355C71246}" srcOrd="0" destOrd="0" presId="urn:microsoft.com/office/officeart/2008/layout/BendingPictureCaption"/>
    <dgm:cxn modelId="{CE0D13CD-762E-4AFC-8F2B-805CA6F116CB}" type="presOf" srcId="{F089D007-0DA4-4F27-B308-F1A04D8FBB76}" destId="{3053E184-D513-4C2B-8371-165FB8C3D6B3}" srcOrd="0" destOrd="0" presId="urn:microsoft.com/office/officeart/2008/layout/BendingPictureCaption"/>
    <dgm:cxn modelId="{AB847726-F1EE-40C2-825D-D6CCFD359BF3}" type="presOf" srcId="{249E5029-C381-4972-97C8-79FA525128D7}" destId="{C8AA5129-BD49-4462-8E15-698A11F97FA6}" srcOrd="0" destOrd="0" presId="urn:microsoft.com/office/officeart/2008/layout/BendingPictureCaption"/>
    <dgm:cxn modelId="{E2C294CD-BB70-411F-BCD5-F43EB02FE2F6}" type="presOf" srcId="{6C60C4B6-B6EA-4D59-BC25-E38C0DBE522A}" destId="{FAC292F4-4904-4CE7-A86F-1C91FE2D0235}" srcOrd="0" destOrd="0" presId="urn:microsoft.com/office/officeart/2008/layout/BendingPictureCaption"/>
    <dgm:cxn modelId="{A0B8FF3D-3EB6-41EF-820C-0C7753239733}" srcId="{A9549BBC-69E4-4D74-8745-9D901B958AFE}" destId="{240361A0-C85B-4F9A-B256-E362275488F0}" srcOrd="1" destOrd="0" parTransId="{0A775FC7-E3F7-4AD2-BA36-EA28CF9FB4C4}" sibTransId="{B2AA92B8-4418-4335-A291-D8923F62902E}"/>
    <dgm:cxn modelId="{055EEE07-48CB-41EA-BC02-B152BFC75E5B}" type="presOf" srcId="{316E00FB-D0B0-465E-BBDB-4CB62E778B5B}" destId="{E489913F-5953-454F-A8EB-668BABB535BC}" srcOrd="0" destOrd="0" presId="urn:microsoft.com/office/officeart/2008/layout/BendingPictureCaption"/>
    <dgm:cxn modelId="{C8F1D03C-F645-401D-AFC7-4CF5EF7F2372}" type="presOf" srcId="{240361A0-C85B-4F9A-B256-E362275488F0}" destId="{009D3EBF-21E7-441C-BE5D-088D2F098357}" srcOrd="0" destOrd="0" presId="urn:microsoft.com/office/officeart/2008/layout/BendingPictureCaption"/>
    <dgm:cxn modelId="{3415717D-9BE7-4061-A01F-15ED442E27D2}" type="presOf" srcId="{A9549BBC-69E4-4D74-8745-9D901B958AFE}" destId="{EF86AF56-9823-444C-BA7D-6C7B8D225E65}" srcOrd="0" destOrd="0" presId="urn:microsoft.com/office/officeart/2008/layout/BendingPictureCaption"/>
    <dgm:cxn modelId="{4180977C-52C1-4BE6-A97D-3A734398AEAC}" type="presParOf" srcId="{EF86AF56-9823-444C-BA7D-6C7B8D225E65}" destId="{349F7757-2481-4A19-B837-D42317AF19FC}" srcOrd="0" destOrd="0" presId="urn:microsoft.com/office/officeart/2008/layout/BendingPictureCaption"/>
    <dgm:cxn modelId="{9CF3DF34-DDC2-47F4-97EB-D095590D97D7}" type="presParOf" srcId="{349F7757-2481-4A19-B837-D42317AF19FC}" destId="{80FE7972-736A-4019-9640-E40621B229EF}" srcOrd="0" destOrd="0" presId="urn:microsoft.com/office/officeart/2008/layout/BendingPictureCaption"/>
    <dgm:cxn modelId="{C5EED1A8-F13D-4DD2-B00C-CFB9F98BEFFC}" type="presParOf" srcId="{349F7757-2481-4A19-B837-D42317AF19FC}" destId="{FAC292F4-4904-4CE7-A86F-1C91FE2D0235}" srcOrd="1" destOrd="0" presId="urn:microsoft.com/office/officeart/2008/layout/BendingPictureCaption"/>
    <dgm:cxn modelId="{6F444613-DC20-424E-81E0-5B5518804763}" type="presParOf" srcId="{EF86AF56-9823-444C-BA7D-6C7B8D225E65}" destId="{45269115-82A8-4BA5-91EA-159090B21E12}" srcOrd="1" destOrd="0" presId="urn:microsoft.com/office/officeart/2008/layout/BendingPictureCaption"/>
    <dgm:cxn modelId="{90774E0D-923F-4093-B012-CD6F62ED3830}" type="presParOf" srcId="{EF86AF56-9823-444C-BA7D-6C7B8D225E65}" destId="{248EB94D-E469-469B-B4F2-07E002D8346E}" srcOrd="2" destOrd="0" presId="urn:microsoft.com/office/officeart/2008/layout/BendingPictureCaption"/>
    <dgm:cxn modelId="{B4FB8AB7-8965-4C3E-B6E0-E402277E7E08}" type="presParOf" srcId="{248EB94D-E469-469B-B4F2-07E002D8346E}" destId="{E38CFF85-81EB-4950-B868-3788C7BAF790}" srcOrd="0" destOrd="0" presId="urn:microsoft.com/office/officeart/2008/layout/BendingPictureCaption"/>
    <dgm:cxn modelId="{76FC4E22-E5A1-4B32-820D-3BF227CF15CE}" type="presParOf" srcId="{248EB94D-E469-469B-B4F2-07E002D8346E}" destId="{009D3EBF-21E7-441C-BE5D-088D2F098357}" srcOrd="1" destOrd="0" presId="urn:microsoft.com/office/officeart/2008/layout/BendingPictureCaption"/>
    <dgm:cxn modelId="{1DF251A5-855B-4B4B-B1C9-267BCB285F6B}" type="presParOf" srcId="{EF86AF56-9823-444C-BA7D-6C7B8D225E65}" destId="{1652FCD6-CB0A-436B-ABD6-3D657BDE4BCD}" srcOrd="3" destOrd="0" presId="urn:microsoft.com/office/officeart/2008/layout/BendingPictureCaption"/>
    <dgm:cxn modelId="{D9EAFC87-3F43-4313-8E9B-3BA29EF8C64E}" type="presParOf" srcId="{EF86AF56-9823-444C-BA7D-6C7B8D225E65}" destId="{C990FD7A-E562-47D8-AAFB-5F726F1587A5}" srcOrd="4" destOrd="0" presId="urn:microsoft.com/office/officeart/2008/layout/BendingPictureCaption"/>
    <dgm:cxn modelId="{B101E35F-0DC0-4B8A-AC61-F37B30574FD3}" type="presParOf" srcId="{C990FD7A-E562-47D8-AAFB-5F726F1587A5}" destId="{D3C39437-F703-412F-A24E-55E4C04FE971}" srcOrd="0" destOrd="0" presId="urn:microsoft.com/office/officeart/2008/layout/BendingPictureCaption"/>
    <dgm:cxn modelId="{3420B058-F4DC-4845-B293-AE8CC62F3211}" type="presParOf" srcId="{C990FD7A-E562-47D8-AAFB-5F726F1587A5}" destId="{3053E184-D513-4C2B-8371-165FB8C3D6B3}" srcOrd="1" destOrd="0" presId="urn:microsoft.com/office/officeart/2008/layout/BendingPictureCaption"/>
    <dgm:cxn modelId="{E3E8D4A0-03C8-4F4C-89B8-3A7E7150B728}" type="presParOf" srcId="{EF86AF56-9823-444C-BA7D-6C7B8D225E65}" destId="{9036D07D-D1E2-4F0C-9B9A-F02852CE115C}" srcOrd="5" destOrd="0" presId="urn:microsoft.com/office/officeart/2008/layout/BendingPictureCaption"/>
    <dgm:cxn modelId="{A9EA47FA-2B42-48B7-B656-25ECDFD707A9}" type="presParOf" srcId="{EF86AF56-9823-444C-BA7D-6C7B8D225E65}" destId="{D831DC47-EE1E-4F54-A420-81BF7369E2D0}" srcOrd="6" destOrd="0" presId="urn:microsoft.com/office/officeart/2008/layout/BendingPictureCaption"/>
    <dgm:cxn modelId="{2E011689-A8FB-42DA-B295-D8E20315D3AA}" type="presParOf" srcId="{D831DC47-EE1E-4F54-A420-81BF7369E2D0}" destId="{0B6CF71B-9168-4E6B-98AD-5EEFBFB73849}" srcOrd="0" destOrd="0" presId="urn:microsoft.com/office/officeart/2008/layout/BendingPictureCaption"/>
    <dgm:cxn modelId="{F2B9C332-824A-422B-BBD4-53F445202829}" type="presParOf" srcId="{D831DC47-EE1E-4F54-A420-81BF7369E2D0}" destId="{E489913F-5953-454F-A8EB-668BABB535BC}" srcOrd="1" destOrd="0" presId="urn:microsoft.com/office/officeart/2008/layout/BendingPictureCaption"/>
    <dgm:cxn modelId="{A4D72AE5-B71B-4446-A93D-BE91E6951505}" type="presParOf" srcId="{EF86AF56-9823-444C-BA7D-6C7B8D225E65}" destId="{B5F95161-1C53-48CC-AFD0-0E0279029079}" srcOrd="7" destOrd="0" presId="urn:microsoft.com/office/officeart/2008/layout/BendingPictureCaption"/>
    <dgm:cxn modelId="{1612F54B-A707-4D69-8CF5-C9EA65C0F0BF}" type="presParOf" srcId="{EF86AF56-9823-444C-BA7D-6C7B8D225E65}" destId="{A5B6B9FD-C63A-497C-9609-D67A00F76ACA}" srcOrd="8" destOrd="0" presId="urn:microsoft.com/office/officeart/2008/layout/BendingPictureCaption"/>
    <dgm:cxn modelId="{447FC78B-8C56-45F4-8724-8E2E9800040B}" type="presParOf" srcId="{A5B6B9FD-C63A-497C-9609-D67A00F76ACA}" destId="{86FC4E3D-F4B1-4B8C-8CC7-C879F6530526}" srcOrd="0" destOrd="0" presId="urn:microsoft.com/office/officeart/2008/layout/BendingPictureCaption"/>
    <dgm:cxn modelId="{9D8A2980-D798-4237-B8DA-53F2923F7CD1}" type="presParOf" srcId="{A5B6B9FD-C63A-497C-9609-D67A00F76ACA}" destId="{0C9431B4-73F2-4C09-8413-700355C71246}" srcOrd="1" destOrd="0" presId="urn:microsoft.com/office/officeart/2008/layout/BendingPictureCaption"/>
    <dgm:cxn modelId="{4F409515-4696-4A7F-BB83-383403655F2F}" type="presParOf" srcId="{EF86AF56-9823-444C-BA7D-6C7B8D225E65}" destId="{E7F2DDAB-702F-4DA5-808D-4696658BB485}" srcOrd="9" destOrd="0" presId="urn:microsoft.com/office/officeart/2008/layout/BendingPictureCaption"/>
    <dgm:cxn modelId="{14D800E7-65F6-4CC1-A197-0FDC436BB6B1}" type="presParOf" srcId="{EF86AF56-9823-444C-BA7D-6C7B8D225E65}" destId="{EAF95AE8-F1F6-416C-82F6-0F6DE905FCB2}" srcOrd="10" destOrd="0" presId="urn:microsoft.com/office/officeart/2008/layout/BendingPictureCaption"/>
    <dgm:cxn modelId="{B83B1F82-8134-4DE2-BEE3-20A5C8546832}" type="presParOf" srcId="{EAF95AE8-F1F6-416C-82F6-0F6DE905FCB2}" destId="{3610F8BB-7D45-46B2-8A3A-F3BC3B0C6C18}" srcOrd="0" destOrd="0" presId="urn:microsoft.com/office/officeart/2008/layout/BendingPictureCaption"/>
    <dgm:cxn modelId="{FE9B55C8-B956-4B7C-97D0-D959963CB33C}" type="presParOf" srcId="{EAF95AE8-F1F6-416C-82F6-0F6DE905FCB2}" destId="{C8AA5129-BD49-4462-8E15-698A11F97FA6}" srcOrd="1" destOrd="0" presId="urn:microsoft.com/office/officeart/2008/layout/BendingPictureCaption"/>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0FE7972-736A-4019-9640-E40621B229EF}">
      <dsp:nvSpPr>
        <dsp:cNvPr id="0" name=""/>
        <dsp:cNvSpPr/>
      </dsp:nvSpPr>
      <dsp:spPr>
        <a:xfrm>
          <a:off x="5405" y="443249"/>
          <a:ext cx="2683504" cy="1983099"/>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42000" r="-42000"/>
          </a:stretch>
        </a:blipFill>
        <a:ln>
          <a:noFill/>
        </a:ln>
        <a:effectLst/>
      </dsp:spPr>
      <dsp:style>
        <a:lnRef idx="0">
          <a:scrgbClr r="0" g="0" b="0"/>
        </a:lnRef>
        <a:fillRef idx="1">
          <a:scrgbClr r="0" g="0" b="0"/>
        </a:fillRef>
        <a:effectRef idx="0">
          <a:scrgbClr r="0" g="0" b="0"/>
        </a:effectRef>
        <a:fontRef idx="minor"/>
      </dsp:style>
    </dsp:sp>
    <dsp:sp modelId="{FAC292F4-4904-4CE7-A86F-1C91FE2D0235}">
      <dsp:nvSpPr>
        <dsp:cNvPr id="0" name=""/>
        <dsp:cNvSpPr/>
      </dsp:nvSpPr>
      <dsp:spPr>
        <a:xfrm>
          <a:off x="547816" y="2066775"/>
          <a:ext cx="2312381" cy="555703"/>
        </a:xfrm>
        <a:prstGeom prst="rect">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765" tIns="24765" rIns="24765" bIns="24765" numCol="1" spcCol="1270" anchor="ctr" anchorCtr="0">
          <a:noAutofit/>
        </a:bodyPr>
        <a:lstStyle/>
        <a:p>
          <a:pPr lvl="0" algn="ctr" defTabSz="577850">
            <a:lnSpc>
              <a:spcPct val="90000"/>
            </a:lnSpc>
            <a:spcBef>
              <a:spcPct val="0"/>
            </a:spcBef>
            <a:spcAft>
              <a:spcPct val="5000"/>
            </a:spcAft>
          </a:pPr>
          <a:r>
            <a:rPr lang="en-US" sz="1300" kern="1200" dirty="0" smtClean="0"/>
            <a:t>https://getkahoot.com</a:t>
          </a:r>
          <a:endParaRPr lang="en-US" sz="1300" kern="1200" dirty="0"/>
        </a:p>
      </dsp:txBody>
      <dsp:txXfrm>
        <a:off x="547816" y="2066775"/>
        <a:ext cx="2312381" cy="555703"/>
      </dsp:txXfrm>
    </dsp:sp>
    <dsp:sp modelId="{E38CFF85-81EB-4950-B868-3788C7BAF790}">
      <dsp:nvSpPr>
        <dsp:cNvPr id="0" name=""/>
        <dsp:cNvSpPr/>
      </dsp:nvSpPr>
      <dsp:spPr>
        <a:xfrm>
          <a:off x="3227004" y="443249"/>
          <a:ext cx="2683504" cy="1983099"/>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17000" r="-17000"/>
          </a:stretch>
        </a:blipFill>
        <a:ln>
          <a:noFill/>
        </a:ln>
        <a:effectLst/>
      </dsp:spPr>
      <dsp:style>
        <a:lnRef idx="0">
          <a:scrgbClr r="0" g="0" b="0"/>
        </a:lnRef>
        <a:fillRef idx="1">
          <a:scrgbClr r="0" g="0" b="0"/>
        </a:fillRef>
        <a:effectRef idx="0">
          <a:scrgbClr r="0" g="0" b="0"/>
        </a:effectRef>
        <a:fontRef idx="minor"/>
      </dsp:style>
    </dsp:sp>
    <dsp:sp modelId="{009D3EBF-21E7-441C-BE5D-088D2F098357}">
      <dsp:nvSpPr>
        <dsp:cNvPr id="0" name=""/>
        <dsp:cNvSpPr/>
      </dsp:nvSpPr>
      <dsp:spPr>
        <a:xfrm>
          <a:off x="3769414" y="2066775"/>
          <a:ext cx="2312381" cy="555703"/>
        </a:xfrm>
        <a:prstGeom prst="rect">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765" tIns="24765" rIns="24765" bIns="24765" numCol="1" spcCol="1270" anchor="ctr" anchorCtr="0">
          <a:noAutofit/>
        </a:bodyPr>
        <a:lstStyle/>
        <a:p>
          <a:pPr lvl="0" algn="ctr" defTabSz="577850">
            <a:lnSpc>
              <a:spcPct val="90000"/>
            </a:lnSpc>
            <a:spcBef>
              <a:spcPct val="0"/>
            </a:spcBef>
            <a:spcAft>
              <a:spcPct val="5000"/>
            </a:spcAft>
          </a:pPr>
          <a:r>
            <a:rPr lang="en-US" sz="1300" kern="1200" dirty="0" smtClean="0"/>
            <a:t>https://www.plickers.com/</a:t>
          </a:r>
          <a:endParaRPr lang="en-US" sz="1300" kern="1200" dirty="0"/>
        </a:p>
      </dsp:txBody>
      <dsp:txXfrm>
        <a:off x="3769414" y="2066775"/>
        <a:ext cx="2312381" cy="555703"/>
      </dsp:txXfrm>
    </dsp:sp>
    <dsp:sp modelId="{D3C39437-F703-412F-A24E-55E4C04FE971}">
      <dsp:nvSpPr>
        <dsp:cNvPr id="0" name=""/>
        <dsp:cNvSpPr/>
      </dsp:nvSpPr>
      <dsp:spPr>
        <a:xfrm>
          <a:off x="6448602" y="443249"/>
          <a:ext cx="2683504" cy="1983099"/>
        </a:xfrm>
        <a:prstGeom prst="rect">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47000" r="-47000"/>
          </a:stretch>
        </a:blipFill>
        <a:ln>
          <a:noFill/>
        </a:ln>
        <a:effectLst/>
      </dsp:spPr>
      <dsp:style>
        <a:lnRef idx="0">
          <a:scrgbClr r="0" g="0" b="0"/>
        </a:lnRef>
        <a:fillRef idx="1">
          <a:scrgbClr r="0" g="0" b="0"/>
        </a:fillRef>
        <a:effectRef idx="0">
          <a:scrgbClr r="0" g="0" b="0"/>
        </a:effectRef>
        <a:fontRef idx="minor"/>
      </dsp:style>
    </dsp:sp>
    <dsp:sp modelId="{3053E184-D513-4C2B-8371-165FB8C3D6B3}">
      <dsp:nvSpPr>
        <dsp:cNvPr id="0" name=""/>
        <dsp:cNvSpPr/>
      </dsp:nvSpPr>
      <dsp:spPr>
        <a:xfrm>
          <a:off x="6991012" y="2066775"/>
          <a:ext cx="2312381" cy="555703"/>
        </a:xfrm>
        <a:prstGeom prst="rect">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765" tIns="24765" rIns="24765" bIns="24765" numCol="1" spcCol="1270" anchor="ctr" anchorCtr="0">
          <a:noAutofit/>
        </a:bodyPr>
        <a:lstStyle/>
        <a:p>
          <a:pPr lvl="0" algn="ctr" defTabSz="577850">
            <a:lnSpc>
              <a:spcPct val="90000"/>
            </a:lnSpc>
            <a:spcBef>
              <a:spcPct val="0"/>
            </a:spcBef>
            <a:spcAft>
              <a:spcPct val="5000"/>
            </a:spcAft>
          </a:pPr>
          <a:r>
            <a:rPr lang="en-US" sz="1300" kern="1200" dirty="0" smtClean="0"/>
            <a:t>http://socrative.com/</a:t>
          </a:r>
          <a:endParaRPr lang="en-US" sz="1300" kern="1200" dirty="0"/>
        </a:p>
      </dsp:txBody>
      <dsp:txXfrm>
        <a:off x="6991012" y="2066775"/>
        <a:ext cx="2312381" cy="555703"/>
      </dsp:txXfrm>
    </dsp:sp>
    <dsp:sp modelId="{0B6CF71B-9168-4E6B-98AD-5EEFBFB73849}">
      <dsp:nvSpPr>
        <dsp:cNvPr id="0" name=""/>
        <dsp:cNvSpPr/>
      </dsp:nvSpPr>
      <dsp:spPr>
        <a:xfrm>
          <a:off x="5405" y="2907958"/>
          <a:ext cx="2683504" cy="1983099"/>
        </a:xfrm>
        <a:prstGeom prst="rect">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t="-63000" b="-63000"/>
          </a:stretch>
        </a:blipFill>
        <a:ln>
          <a:noFill/>
        </a:ln>
        <a:effectLst/>
      </dsp:spPr>
      <dsp:style>
        <a:lnRef idx="0">
          <a:scrgbClr r="0" g="0" b="0"/>
        </a:lnRef>
        <a:fillRef idx="1">
          <a:scrgbClr r="0" g="0" b="0"/>
        </a:fillRef>
        <a:effectRef idx="0">
          <a:scrgbClr r="0" g="0" b="0"/>
        </a:effectRef>
        <a:fontRef idx="minor"/>
      </dsp:style>
    </dsp:sp>
    <dsp:sp modelId="{E489913F-5953-454F-A8EB-668BABB535BC}">
      <dsp:nvSpPr>
        <dsp:cNvPr id="0" name=""/>
        <dsp:cNvSpPr/>
      </dsp:nvSpPr>
      <dsp:spPr>
        <a:xfrm>
          <a:off x="547816" y="4531485"/>
          <a:ext cx="2312381" cy="555703"/>
        </a:xfrm>
        <a:prstGeom prst="rect">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765" tIns="24765" rIns="24765" bIns="24765" numCol="1" spcCol="1270" anchor="ctr" anchorCtr="0">
          <a:noAutofit/>
        </a:bodyPr>
        <a:lstStyle/>
        <a:p>
          <a:pPr lvl="0" algn="ctr" defTabSz="577850">
            <a:lnSpc>
              <a:spcPct val="90000"/>
            </a:lnSpc>
            <a:spcBef>
              <a:spcPct val="0"/>
            </a:spcBef>
            <a:spcAft>
              <a:spcPct val="5000"/>
            </a:spcAft>
          </a:pPr>
          <a:r>
            <a:rPr lang="en-US" sz="1300" kern="1200" dirty="0" smtClean="0"/>
            <a:t>Backchannel Chat</a:t>
          </a:r>
          <a:endParaRPr lang="en-US" sz="1300" kern="1200" dirty="0"/>
        </a:p>
      </dsp:txBody>
      <dsp:txXfrm>
        <a:off x="547816" y="4531485"/>
        <a:ext cx="2312381" cy="555703"/>
      </dsp:txXfrm>
    </dsp:sp>
    <dsp:sp modelId="{86FC4E3D-F4B1-4B8C-8CC7-C879F6530526}">
      <dsp:nvSpPr>
        <dsp:cNvPr id="0" name=""/>
        <dsp:cNvSpPr/>
      </dsp:nvSpPr>
      <dsp:spPr>
        <a:xfrm>
          <a:off x="3227004" y="2907958"/>
          <a:ext cx="2683504" cy="1983099"/>
        </a:xfrm>
        <a:prstGeom prst="rect">
          <a:avLst/>
        </a:prstGeom>
        <a:blipFill>
          <a:blip xmlns:r="http://schemas.openxmlformats.org/officeDocument/2006/relationships" r:embed="rId5">
            <a:extLst>
              <a:ext uri="{28A0092B-C50C-407E-A947-70E740481C1C}">
                <a14:useLocalDpi xmlns:a14="http://schemas.microsoft.com/office/drawing/2010/main" val="0"/>
              </a:ext>
            </a:extLst>
          </a:blip>
          <a:srcRect/>
          <a:stretch>
            <a:fillRect t="-55000" b="-55000"/>
          </a:stretch>
        </a:blipFill>
        <a:ln>
          <a:noFill/>
        </a:ln>
        <a:effectLst/>
      </dsp:spPr>
      <dsp:style>
        <a:lnRef idx="0">
          <a:scrgbClr r="0" g="0" b="0"/>
        </a:lnRef>
        <a:fillRef idx="1">
          <a:scrgbClr r="0" g="0" b="0"/>
        </a:fillRef>
        <a:effectRef idx="0">
          <a:scrgbClr r="0" g="0" b="0"/>
        </a:effectRef>
        <a:fontRef idx="minor"/>
      </dsp:style>
    </dsp:sp>
    <dsp:sp modelId="{0C9431B4-73F2-4C09-8413-700355C71246}">
      <dsp:nvSpPr>
        <dsp:cNvPr id="0" name=""/>
        <dsp:cNvSpPr/>
      </dsp:nvSpPr>
      <dsp:spPr>
        <a:xfrm>
          <a:off x="3769414" y="4531485"/>
          <a:ext cx="2312381" cy="555703"/>
        </a:xfrm>
        <a:prstGeom prst="rect">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765" tIns="24765" rIns="24765" bIns="24765" numCol="1" spcCol="1270" anchor="ctr" anchorCtr="0">
          <a:noAutofit/>
        </a:bodyPr>
        <a:lstStyle/>
        <a:p>
          <a:pPr lvl="0" algn="ctr" defTabSz="577850">
            <a:lnSpc>
              <a:spcPct val="90000"/>
            </a:lnSpc>
            <a:spcBef>
              <a:spcPct val="0"/>
            </a:spcBef>
            <a:spcAft>
              <a:spcPct val="5000"/>
            </a:spcAft>
          </a:pPr>
          <a:r>
            <a:rPr lang="en-US" sz="1300" kern="1200" dirty="0" smtClean="0"/>
            <a:t>http://www.zipgrade.com/</a:t>
          </a:r>
          <a:endParaRPr lang="en-US" sz="1300" kern="1200" dirty="0"/>
        </a:p>
      </dsp:txBody>
      <dsp:txXfrm>
        <a:off x="3769414" y="4531485"/>
        <a:ext cx="2312381" cy="555703"/>
      </dsp:txXfrm>
    </dsp:sp>
    <dsp:sp modelId="{3610F8BB-7D45-46B2-8A3A-F3BC3B0C6C18}">
      <dsp:nvSpPr>
        <dsp:cNvPr id="0" name=""/>
        <dsp:cNvSpPr/>
      </dsp:nvSpPr>
      <dsp:spPr>
        <a:xfrm>
          <a:off x="6448602" y="2907958"/>
          <a:ext cx="2683504" cy="1983099"/>
        </a:xfrm>
        <a:prstGeom prst="rect">
          <a:avLst/>
        </a:prstGeom>
        <a:blipFill>
          <a:blip xmlns:r="http://schemas.openxmlformats.org/officeDocument/2006/relationships" r:embed="rId6">
            <a:extLst>
              <a:ext uri="{28A0092B-C50C-407E-A947-70E740481C1C}">
                <a14:useLocalDpi xmlns:a14="http://schemas.microsoft.com/office/drawing/2010/main" val="0"/>
              </a:ext>
            </a:extLst>
          </a:blip>
          <a:srcRect/>
          <a:stretch>
            <a:fillRect l="-4000" r="-4000"/>
          </a:stretch>
        </a:blipFill>
        <a:ln>
          <a:noFill/>
        </a:ln>
        <a:effectLst/>
      </dsp:spPr>
      <dsp:style>
        <a:lnRef idx="0">
          <a:scrgbClr r="0" g="0" b="0"/>
        </a:lnRef>
        <a:fillRef idx="1">
          <a:scrgbClr r="0" g="0" b="0"/>
        </a:fillRef>
        <a:effectRef idx="0">
          <a:scrgbClr r="0" g="0" b="0"/>
        </a:effectRef>
        <a:fontRef idx="minor"/>
      </dsp:style>
    </dsp:sp>
    <dsp:sp modelId="{C8AA5129-BD49-4462-8E15-698A11F97FA6}">
      <dsp:nvSpPr>
        <dsp:cNvPr id="0" name=""/>
        <dsp:cNvSpPr/>
      </dsp:nvSpPr>
      <dsp:spPr>
        <a:xfrm>
          <a:off x="6991012" y="4531485"/>
          <a:ext cx="2312381" cy="555703"/>
        </a:xfrm>
        <a:prstGeom prst="rect">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765" tIns="24765" rIns="24765" bIns="24765" numCol="1" spcCol="1270" anchor="ctr" anchorCtr="0">
          <a:noAutofit/>
        </a:bodyPr>
        <a:lstStyle/>
        <a:p>
          <a:pPr lvl="0" algn="ctr" defTabSz="577850">
            <a:lnSpc>
              <a:spcPct val="90000"/>
            </a:lnSpc>
            <a:spcBef>
              <a:spcPct val="0"/>
            </a:spcBef>
            <a:spcAft>
              <a:spcPct val="5000"/>
            </a:spcAft>
          </a:pPr>
          <a:r>
            <a:rPr lang="en-US" sz="1300" kern="1200" dirty="0" smtClean="0"/>
            <a:t>https://www.polleverywhere.com/</a:t>
          </a:r>
          <a:endParaRPr lang="en-US" sz="1300" kern="1200" dirty="0"/>
        </a:p>
      </dsp:txBody>
      <dsp:txXfrm>
        <a:off x="6991012" y="4531485"/>
        <a:ext cx="2312381" cy="55570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0FE7972-736A-4019-9640-E40621B229EF}">
      <dsp:nvSpPr>
        <dsp:cNvPr id="0" name=""/>
        <dsp:cNvSpPr/>
      </dsp:nvSpPr>
      <dsp:spPr>
        <a:xfrm>
          <a:off x="5405" y="443249"/>
          <a:ext cx="2683504" cy="1983099"/>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42000" r="-42000"/>
          </a:stretch>
        </a:blipFill>
        <a:ln>
          <a:noFill/>
        </a:ln>
        <a:effectLst/>
      </dsp:spPr>
      <dsp:style>
        <a:lnRef idx="0">
          <a:scrgbClr r="0" g="0" b="0"/>
        </a:lnRef>
        <a:fillRef idx="1">
          <a:scrgbClr r="0" g="0" b="0"/>
        </a:fillRef>
        <a:effectRef idx="0">
          <a:scrgbClr r="0" g="0" b="0"/>
        </a:effectRef>
        <a:fontRef idx="minor"/>
      </dsp:style>
    </dsp:sp>
    <dsp:sp modelId="{FAC292F4-4904-4CE7-A86F-1C91FE2D0235}">
      <dsp:nvSpPr>
        <dsp:cNvPr id="0" name=""/>
        <dsp:cNvSpPr/>
      </dsp:nvSpPr>
      <dsp:spPr>
        <a:xfrm>
          <a:off x="547816" y="2066775"/>
          <a:ext cx="2312381" cy="555703"/>
        </a:xfrm>
        <a:prstGeom prst="rect">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765" tIns="24765" rIns="24765" bIns="24765" numCol="1" spcCol="1270" anchor="ctr" anchorCtr="0">
          <a:noAutofit/>
        </a:bodyPr>
        <a:lstStyle/>
        <a:p>
          <a:pPr lvl="0" algn="ctr" defTabSz="577850">
            <a:lnSpc>
              <a:spcPct val="90000"/>
            </a:lnSpc>
            <a:spcBef>
              <a:spcPct val="0"/>
            </a:spcBef>
            <a:spcAft>
              <a:spcPct val="5000"/>
            </a:spcAft>
          </a:pPr>
          <a:r>
            <a:rPr lang="en-US" sz="1300" kern="1200" dirty="0" smtClean="0"/>
            <a:t>https://getkahoot.com</a:t>
          </a:r>
          <a:endParaRPr lang="en-US" sz="1300" kern="1200" dirty="0"/>
        </a:p>
      </dsp:txBody>
      <dsp:txXfrm>
        <a:off x="547816" y="2066775"/>
        <a:ext cx="2312381" cy="555703"/>
      </dsp:txXfrm>
    </dsp:sp>
    <dsp:sp modelId="{E38CFF85-81EB-4950-B868-3788C7BAF790}">
      <dsp:nvSpPr>
        <dsp:cNvPr id="0" name=""/>
        <dsp:cNvSpPr/>
      </dsp:nvSpPr>
      <dsp:spPr>
        <a:xfrm>
          <a:off x="3227004" y="443249"/>
          <a:ext cx="2683504" cy="1983099"/>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17000" r="-17000"/>
          </a:stretch>
        </a:blipFill>
        <a:ln>
          <a:noFill/>
        </a:ln>
        <a:effectLst/>
      </dsp:spPr>
      <dsp:style>
        <a:lnRef idx="0">
          <a:scrgbClr r="0" g="0" b="0"/>
        </a:lnRef>
        <a:fillRef idx="1">
          <a:scrgbClr r="0" g="0" b="0"/>
        </a:fillRef>
        <a:effectRef idx="0">
          <a:scrgbClr r="0" g="0" b="0"/>
        </a:effectRef>
        <a:fontRef idx="minor"/>
      </dsp:style>
    </dsp:sp>
    <dsp:sp modelId="{009D3EBF-21E7-441C-BE5D-088D2F098357}">
      <dsp:nvSpPr>
        <dsp:cNvPr id="0" name=""/>
        <dsp:cNvSpPr/>
      </dsp:nvSpPr>
      <dsp:spPr>
        <a:xfrm>
          <a:off x="3769414" y="2066775"/>
          <a:ext cx="2312381" cy="555703"/>
        </a:xfrm>
        <a:prstGeom prst="rect">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765" tIns="24765" rIns="24765" bIns="24765" numCol="1" spcCol="1270" anchor="ctr" anchorCtr="0">
          <a:noAutofit/>
        </a:bodyPr>
        <a:lstStyle/>
        <a:p>
          <a:pPr lvl="0" algn="ctr" defTabSz="577850">
            <a:lnSpc>
              <a:spcPct val="90000"/>
            </a:lnSpc>
            <a:spcBef>
              <a:spcPct val="0"/>
            </a:spcBef>
            <a:spcAft>
              <a:spcPct val="5000"/>
            </a:spcAft>
          </a:pPr>
          <a:r>
            <a:rPr lang="en-US" sz="1300" kern="1200" dirty="0" smtClean="0"/>
            <a:t>https://www.plickers.com/</a:t>
          </a:r>
          <a:endParaRPr lang="en-US" sz="1300" kern="1200" dirty="0"/>
        </a:p>
      </dsp:txBody>
      <dsp:txXfrm>
        <a:off x="3769414" y="2066775"/>
        <a:ext cx="2312381" cy="555703"/>
      </dsp:txXfrm>
    </dsp:sp>
    <dsp:sp modelId="{D3C39437-F703-412F-A24E-55E4C04FE971}">
      <dsp:nvSpPr>
        <dsp:cNvPr id="0" name=""/>
        <dsp:cNvSpPr/>
      </dsp:nvSpPr>
      <dsp:spPr>
        <a:xfrm>
          <a:off x="6448602" y="443249"/>
          <a:ext cx="2683504" cy="1983099"/>
        </a:xfrm>
        <a:prstGeom prst="rect">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47000" r="-47000"/>
          </a:stretch>
        </a:blipFill>
        <a:ln>
          <a:noFill/>
        </a:ln>
        <a:effectLst/>
      </dsp:spPr>
      <dsp:style>
        <a:lnRef idx="0">
          <a:scrgbClr r="0" g="0" b="0"/>
        </a:lnRef>
        <a:fillRef idx="1">
          <a:scrgbClr r="0" g="0" b="0"/>
        </a:fillRef>
        <a:effectRef idx="0">
          <a:scrgbClr r="0" g="0" b="0"/>
        </a:effectRef>
        <a:fontRef idx="minor"/>
      </dsp:style>
    </dsp:sp>
    <dsp:sp modelId="{3053E184-D513-4C2B-8371-165FB8C3D6B3}">
      <dsp:nvSpPr>
        <dsp:cNvPr id="0" name=""/>
        <dsp:cNvSpPr/>
      </dsp:nvSpPr>
      <dsp:spPr>
        <a:xfrm>
          <a:off x="6991012" y="2066775"/>
          <a:ext cx="2312381" cy="555703"/>
        </a:xfrm>
        <a:prstGeom prst="rect">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765" tIns="24765" rIns="24765" bIns="24765" numCol="1" spcCol="1270" anchor="ctr" anchorCtr="0">
          <a:noAutofit/>
        </a:bodyPr>
        <a:lstStyle/>
        <a:p>
          <a:pPr lvl="0" algn="ctr" defTabSz="577850">
            <a:lnSpc>
              <a:spcPct val="90000"/>
            </a:lnSpc>
            <a:spcBef>
              <a:spcPct val="0"/>
            </a:spcBef>
            <a:spcAft>
              <a:spcPct val="5000"/>
            </a:spcAft>
          </a:pPr>
          <a:r>
            <a:rPr lang="en-US" sz="1300" kern="1200" dirty="0" smtClean="0"/>
            <a:t>http://socrative.com/</a:t>
          </a:r>
          <a:endParaRPr lang="en-US" sz="1300" kern="1200" dirty="0"/>
        </a:p>
      </dsp:txBody>
      <dsp:txXfrm>
        <a:off x="6991012" y="2066775"/>
        <a:ext cx="2312381" cy="555703"/>
      </dsp:txXfrm>
    </dsp:sp>
    <dsp:sp modelId="{0B6CF71B-9168-4E6B-98AD-5EEFBFB73849}">
      <dsp:nvSpPr>
        <dsp:cNvPr id="0" name=""/>
        <dsp:cNvSpPr/>
      </dsp:nvSpPr>
      <dsp:spPr>
        <a:xfrm>
          <a:off x="5405" y="2907958"/>
          <a:ext cx="2683504" cy="1983099"/>
        </a:xfrm>
        <a:prstGeom prst="rect">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t="-63000" b="-63000"/>
          </a:stretch>
        </a:blipFill>
        <a:ln>
          <a:noFill/>
        </a:ln>
        <a:effectLst/>
      </dsp:spPr>
      <dsp:style>
        <a:lnRef idx="0">
          <a:scrgbClr r="0" g="0" b="0"/>
        </a:lnRef>
        <a:fillRef idx="1">
          <a:scrgbClr r="0" g="0" b="0"/>
        </a:fillRef>
        <a:effectRef idx="0">
          <a:scrgbClr r="0" g="0" b="0"/>
        </a:effectRef>
        <a:fontRef idx="minor"/>
      </dsp:style>
    </dsp:sp>
    <dsp:sp modelId="{E489913F-5953-454F-A8EB-668BABB535BC}">
      <dsp:nvSpPr>
        <dsp:cNvPr id="0" name=""/>
        <dsp:cNvSpPr/>
      </dsp:nvSpPr>
      <dsp:spPr>
        <a:xfrm>
          <a:off x="547816" y="4531485"/>
          <a:ext cx="2312381" cy="555703"/>
        </a:xfrm>
        <a:prstGeom prst="rect">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765" tIns="24765" rIns="24765" bIns="24765" numCol="1" spcCol="1270" anchor="ctr" anchorCtr="0">
          <a:noAutofit/>
        </a:bodyPr>
        <a:lstStyle/>
        <a:p>
          <a:pPr lvl="0" algn="ctr" defTabSz="577850">
            <a:lnSpc>
              <a:spcPct val="90000"/>
            </a:lnSpc>
            <a:spcBef>
              <a:spcPct val="0"/>
            </a:spcBef>
            <a:spcAft>
              <a:spcPct val="5000"/>
            </a:spcAft>
          </a:pPr>
          <a:r>
            <a:rPr lang="en-US" sz="1300" kern="1200" dirty="0" smtClean="0"/>
            <a:t>Backchannel Chat</a:t>
          </a:r>
          <a:endParaRPr lang="en-US" sz="1300" kern="1200" dirty="0"/>
        </a:p>
      </dsp:txBody>
      <dsp:txXfrm>
        <a:off x="547816" y="4531485"/>
        <a:ext cx="2312381" cy="555703"/>
      </dsp:txXfrm>
    </dsp:sp>
    <dsp:sp modelId="{86FC4E3D-F4B1-4B8C-8CC7-C879F6530526}">
      <dsp:nvSpPr>
        <dsp:cNvPr id="0" name=""/>
        <dsp:cNvSpPr/>
      </dsp:nvSpPr>
      <dsp:spPr>
        <a:xfrm>
          <a:off x="3227004" y="2907958"/>
          <a:ext cx="2683504" cy="1983099"/>
        </a:xfrm>
        <a:prstGeom prst="rect">
          <a:avLst/>
        </a:prstGeom>
        <a:blipFill>
          <a:blip xmlns:r="http://schemas.openxmlformats.org/officeDocument/2006/relationships" r:embed="rId5">
            <a:extLst>
              <a:ext uri="{28A0092B-C50C-407E-A947-70E740481C1C}">
                <a14:useLocalDpi xmlns:a14="http://schemas.microsoft.com/office/drawing/2010/main" val="0"/>
              </a:ext>
            </a:extLst>
          </a:blip>
          <a:srcRect/>
          <a:stretch>
            <a:fillRect t="-55000" b="-55000"/>
          </a:stretch>
        </a:blipFill>
        <a:ln>
          <a:noFill/>
        </a:ln>
        <a:effectLst/>
      </dsp:spPr>
      <dsp:style>
        <a:lnRef idx="0">
          <a:scrgbClr r="0" g="0" b="0"/>
        </a:lnRef>
        <a:fillRef idx="1">
          <a:scrgbClr r="0" g="0" b="0"/>
        </a:fillRef>
        <a:effectRef idx="0">
          <a:scrgbClr r="0" g="0" b="0"/>
        </a:effectRef>
        <a:fontRef idx="minor"/>
      </dsp:style>
    </dsp:sp>
    <dsp:sp modelId="{0C9431B4-73F2-4C09-8413-700355C71246}">
      <dsp:nvSpPr>
        <dsp:cNvPr id="0" name=""/>
        <dsp:cNvSpPr/>
      </dsp:nvSpPr>
      <dsp:spPr>
        <a:xfrm>
          <a:off x="3769414" y="4531485"/>
          <a:ext cx="2312381" cy="555703"/>
        </a:xfrm>
        <a:prstGeom prst="rect">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765" tIns="24765" rIns="24765" bIns="24765" numCol="1" spcCol="1270" anchor="ctr" anchorCtr="0">
          <a:noAutofit/>
        </a:bodyPr>
        <a:lstStyle/>
        <a:p>
          <a:pPr lvl="0" algn="ctr" defTabSz="577850">
            <a:lnSpc>
              <a:spcPct val="90000"/>
            </a:lnSpc>
            <a:spcBef>
              <a:spcPct val="0"/>
            </a:spcBef>
            <a:spcAft>
              <a:spcPct val="5000"/>
            </a:spcAft>
          </a:pPr>
          <a:r>
            <a:rPr lang="en-US" sz="1300" kern="1200" dirty="0" smtClean="0"/>
            <a:t>http://www.zipgrade.com/</a:t>
          </a:r>
          <a:endParaRPr lang="en-US" sz="1300" kern="1200" dirty="0"/>
        </a:p>
      </dsp:txBody>
      <dsp:txXfrm>
        <a:off x="3769414" y="4531485"/>
        <a:ext cx="2312381" cy="555703"/>
      </dsp:txXfrm>
    </dsp:sp>
    <dsp:sp modelId="{3610F8BB-7D45-46B2-8A3A-F3BC3B0C6C18}">
      <dsp:nvSpPr>
        <dsp:cNvPr id="0" name=""/>
        <dsp:cNvSpPr/>
      </dsp:nvSpPr>
      <dsp:spPr>
        <a:xfrm>
          <a:off x="6448602" y="2907958"/>
          <a:ext cx="2683504" cy="1983099"/>
        </a:xfrm>
        <a:prstGeom prst="rect">
          <a:avLst/>
        </a:prstGeom>
        <a:blipFill>
          <a:blip xmlns:r="http://schemas.openxmlformats.org/officeDocument/2006/relationships" r:embed="rId6">
            <a:extLst>
              <a:ext uri="{28A0092B-C50C-407E-A947-70E740481C1C}">
                <a14:useLocalDpi xmlns:a14="http://schemas.microsoft.com/office/drawing/2010/main" val="0"/>
              </a:ext>
            </a:extLst>
          </a:blip>
          <a:srcRect/>
          <a:stretch>
            <a:fillRect l="-4000" r="-4000"/>
          </a:stretch>
        </a:blipFill>
        <a:ln>
          <a:noFill/>
        </a:ln>
        <a:effectLst/>
      </dsp:spPr>
      <dsp:style>
        <a:lnRef idx="0">
          <a:scrgbClr r="0" g="0" b="0"/>
        </a:lnRef>
        <a:fillRef idx="1">
          <a:scrgbClr r="0" g="0" b="0"/>
        </a:fillRef>
        <a:effectRef idx="0">
          <a:scrgbClr r="0" g="0" b="0"/>
        </a:effectRef>
        <a:fontRef idx="minor"/>
      </dsp:style>
    </dsp:sp>
    <dsp:sp modelId="{C8AA5129-BD49-4462-8E15-698A11F97FA6}">
      <dsp:nvSpPr>
        <dsp:cNvPr id="0" name=""/>
        <dsp:cNvSpPr/>
      </dsp:nvSpPr>
      <dsp:spPr>
        <a:xfrm>
          <a:off x="6991012" y="4531485"/>
          <a:ext cx="2312381" cy="555703"/>
        </a:xfrm>
        <a:prstGeom prst="rect">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765" tIns="24765" rIns="24765" bIns="24765" numCol="1" spcCol="1270" anchor="ctr" anchorCtr="0">
          <a:noAutofit/>
        </a:bodyPr>
        <a:lstStyle/>
        <a:p>
          <a:pPr lvl="0" algn="ctr" defTabSz="577850">
            <a:lnSpc>
              <a:spcPct val="90000"/>
            </a:lnSpc>
            <a:spcBef>
              <a:spcPct val="0"/>
            </a:spcBef>
            <a:spcAft>
              <a:spcPct val="5000"/>
            </a:spcAft>
          </a:pPr>
          <a:r>
            <a:rPr lang="en-US" sz="1300" kern="1200" dirty="0" smtClean="0"/>
            <a:t>https://www.polleverywhere.com/</a:t>
          </a:r>
          <a:endParaRPr lang="en-US" sz="1300" kern="1200" dirty="0"/>
        </a:p>
      </dsp:txBody>
      <dsp:txXfrm>
        <a:off x="6991012" y="4531485"/>
        <a:ext cx="2312381" cy="55570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0FE7972-736A-4019-9640-E40621B229EF}">
      <dsp:nvSpPr>
        <dsp:cNvPr id="0" name=""/>
        <dsp:cNvSpPr/>
      </dsp:nvSpPr>
      <dsp:spPr>
        <a:xfrm>
          <a:off x="5405" y="443249"/>
          <a:ext cx="2683504" cy="1983099"/>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42000" r="-42000"/>
          </a:stretch>
        </a:blipFill>
        <a:ln>
          <a:noFill/>
        </a:ln>
        <a:effectLst/>
      </dsp:spPr>
      <dsp:style>
        <a:lnRef idx="0">
          <a:scrgbClr r="0" g="0" b="0"/>
        </a:lnRef>
        <a:fillRef idx="1">
          <a:scrgbClr r="0" g="0" b="0"/>
        </a:fillRef>
        <a:effectRef idx="0">
          <a:scrgbClr r="0" g="0" b="0"/>
        </a:effectRef>
        <a:fontRef idx="minor"/>
      </dsp:style>
    </dsp:sp>
    <dsp:sp modelId="{FAC292F4-4904-4CE7-A86F-1C91FE2D0235}">
      <dsp:nvSpPr>
        <dsp:cNvPr id="0" name=""/>
        <dsp:cNvSpPr/>
      </dsp:nvSpPr>
      <dsp:spPr>
        <a:xfrm>
          <a:off x="547816" y="2066775"/>
          <a:ext cx="2312381" cy="555703"/>
        </a:xfrm>
        <a:prstGeom prst="rect">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765" tIns="24765" rIns="24765" bIns="24765" numCol="1" spcCol="1270" anchor="ctr" anchorCtr="0">
          <a:noAutofit/>
        </a:bodyPr>
        <a:lstStyle/>
        <a:p>
          <a:pPr lvl="0" algn="ctr" defTabSz="577850">
            <a:lnSpc>
              <a:spcPct val="90000"/>
            </a:lnSpc>
            <a:spcBef>
              <a:spcPct val="0"/>
            </a:spcBef>
            <a:spcAft>
              <a:spcPct val="5000"/>
            </a:spcAft>
          </a:pPr>
          <a:r>
            <a:rPr lang="en-US" sz="1300" kern="1200" dirty="0" smtClean="0"/>
            <a:t>https://getkahoot.com</a:t>
          </a:r>
          <a:endParaRPr lang="en-US" sz="1300" kern="1200" dirty="0"/>
        </a:p>
      </dsp:txBody>
      <dsp:txXfrm>
        <a:off x="547816" y="2066775"/>
        <a:ext cx="2312381" cy="555703"/>
      </dsp:txXfrm>
    </dsp:sp>
    <dsp:sp modelId="{E38CFF85-81EB-4950-B868-3788C7BAF790}">
      <dsp:nvSpPr>
        <dsp:cNvPr id="0" name=""/>
        <dsp:cNvSpPr/>
      </dsp:nvSpPr>
      <dsp:spPr>
        <a:xfrm>
          <a:off x="3227004" y="443249"/>
          <a:ext cx="2683504" cy="1983099"/>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17000" r="-17000"/>
          </a:stretch>
        </a:blipFill>
        <a:ln>
          <a:noFill/>
        </a:ln>
        <a:effectLst/>
      </dsp:spPr>
      <dsp:style>
        <a:lnRef idx="0">
          <a:scrgbClr r="0" g="0" b="0"/>
        </a:lnRef>
        <a:fillRef idx="1">
          <a:scrgbClr r="0" g="0" b="0"/>
        </a:fillRef>
        <a:effectRef idx="0">
          <a:scrgbClr r="0" g="0" b="0"/>
        </a:effectRef>
        <a:fontRef idx="minor"/>
      </dsp:style>
    </dsp:sp>
    <dsp:sp modelId="{009D3EBF-21E7-441C-BE5D-088D2F098357}">
      <dsp:nvSpPr>
        <dsp:cNvPr id="0" name=""/>
        <dsp:cNvSpPr/>
      </dsp:nvSpPr>
      <dsp:spPr>
        <a:xfrm>
          <a:off x="3769414" y="2066775"/>
          <a:ext cx="2312381" cy="555703"/>
        </a:xfrm>
        <a:prstGeom prst="rect">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765" tIns="24765" rIns="24765" bIns="24765" numCol="1" spcCol="1270" anchor="ctr" anchorCtr="0">
          <a:noAutofit/>
        </a:bodyPr>
        <a:lstStyle/>
        <a:p>
          <a:pPr lvl="0" algn="ctr" defTabSz="577850">
            <a:lnSpc>
              <a:spcPct val="90000"/>
            </a:lnSpc>
            <a:spcBef>
              <a:spcPct val="0"/>
            </a:spcBef>
            <a:spcAft>
              <a:spcPct val="5000"/>
            </a:spcAft>
          </a:pPr>
          <a:r>
            <a:rPr lang="en-US" sz="1300" kern="1200" dirty="0" smtClean="0"/>
            <a:t>https://www.plickers.com/</a:t>
          </a:r>
          <a:endParaRPr lang="en-US" sz="1300" kern="1200" dirty="0"/>
        </a:p>
      </dsp:txBody>
      <dsp:txXfrm>
        <a:off x="3769414" y="2066775"/>
        <a:ext cx="2312381" cy="555703"/>
      </dsp:txXfrm>
    </dsp:sp>
    <dsp:sp modelId="{D3C39437-F703-412F-A24E-55E4C04FE971}">
      <dsp:nvSpPr>
        <dsp:cNvPr id="0" name=""/>
        <dsp:cNvSpPr/>
      </dsp:nvSpPr>
      <dsp:spPr>
        <a:xfrm>
          <a:off x="6448602" y="443249"/>
          <a:ext cx="2683504" cy="1983099"/>
        </a:xfrm>
        <a:prstGeom prst="rect">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47000" r="-47000"/>
          </a:stretch>
        </a:blipFill>
        <a:ln>
          <a:noFill/>
        </a:ln>
        <a:effectLst/>
      </dsp:spPr>
      <dsp:style>
        <a:lnRef idx="0">
          <a:scrgbClr r="0" g="0" b="0"/>
        </a:lnRef>
        <a:fillRef idx="1">
          <a:scrgbClr r="0" g="0" b="0"/>
        </a:fillRef>
        <a:effectRef idx="0">
          <a:scrgbClr r="0" g="0" b="0"/>
        </a:effectRef>
        <a:fontRef idx="minor"/>
      </dsp:style>
    </dsp:sp>
    <dsp:sp modelId="{3053E184-D513-4C2B-8371-165FB8C3D6B3}">
      <dsp:nvSpPr>
        <dsp:cNvPr id="0" name=""/>
        <dsp:cNvSpPr/>
      </dsp:nvSpPr>
      <dsp:spPr>
        <a:xfrm>
          <a:off x="6991012" y="2066775"/>
          <a:ext cx="2312381" cy="555703"/>
        </a:xfrm>
        <a:prstGeom prst="rect">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765" tIns="24765" rIns="24765" bIns="24765" numCol="1" spcCol="1270" anchor="ctr" anchorCtr="0">
          <a:noAutofit/>
        </a:bodyPr>
        <a:lstStyle/>
        <a:p>
          <a:pPr lvl="0" algn="ctr" defTabSz="577850">
            <a:lnSpc>
              <a:spcPct val="90000"/>
            </a:lnSpc>
            <a:spcBef>
              <a:spcPct val="0"/>
            </a:spcBef>
            <a:spcAft>
              <a:spcPct val="5000"/>
            </a:spcAft>
          </a:pPr>
          <a:r>
            <a:rPr lang="en-US" sz="1300" kern="1200" dirty="0" smtClean="0"/>
            <a:t>http://socrative.com/</a:t>
          </a:r>
          <a:endParaRPr lang="en-US" sz="1300" kern="1200" dirty="0"/>
        </a:p>
      </dsp:txBody>
      <dsp:txXfrm>
        <a:off x="6991012" y="2066775"/>
        <a:ext cx="2312381" cy="555703"/>
      </dsp:txXfrm>
    </dsp:sp>
    <dsp:sp modelId="{0B6CF71B-9168-4E6B-98AD-5EEFBFB73849}">
      <dsp:nvSpPr>
        <dsp:cNvPr id="0" name=""/>
        <dsp:cNvSpPr/>
      </dsp:nvSpPr>
      <dsp:spPr>
        <a:xfrm>
          <a:off x="5405" y="2907958"/>
          <a:ext cx="2683504" cy="1983099"/>
        </a:xfrm>
        <a:prstGeom prst="rect">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t="-63000" b="-63000"/>
          </a:stretch>
        </a:blipFill>
        <a:ln>
          <a:noFill/>
        </a:ln>
        <a:effectLst/>
      </dsp:spPr>
      <dsp:style>
        <a:lnRef idx="0">
          <a:scrgbClr r="0" g="0" b="0"/>
        </a:lnRef>
        <a:fillRef idx="1">
          <a:scrgbClr r="0" g="0" b="0"/>
        </a:fillRef>
        <a:effectRef idx="0">
          <a:scrgbClr r="0" g="0" b="0"/>
        </a:effectRef>
        <a:fontRef idx="minor"/>
      </dsp:style>
    </dsp:sp>
    <dsp:sp modelId="{E489913F-5953-454F-A8EB-668BABB535BC}">
      <dsp:nvSpPr>
        <dsp:cNvPr id="0" name=""/>
        <dsp:cNvSpPr/>
      </dsp:nvSpPr>
      <dsp:spPr>
        <a:xfrm>
          <a:off x="547816" y="4531485"/>
          <a:ext cx="2312381" cy="555703"/>
        </a:xfrm>
        <a:prstGeom prst="rect">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765" tIns="24765" rIns="24765" bIns="24765" numCol="1" spcCol="1270" anchor="ctr" anchorCtr="0">
          <a:noAutofit/>
        </a:bodyPr>
        <a:lstStyle/>
        <a:p>
          <a:pPr lvl="0" algn="ctr" defTabSz="577850">
            <a:lnSpc>
              <a:spcPct val="90000"/>
            </a:lnSpc>
            <a:spcBef>
              <a:spcPct val="0"/>
            </a:spcBef>
            <a:spcAft>
              <a:spcPct val="5000"/>
            </a:spcAft>
          </a:pPr>
          <a:r>
            <a:rPr lang="en-US" sz="1300" kern="1200" dirty="0" smtClean="0"/>
            <a:t>Backchannel Chat</a:t>
          </a:r>
          <a:endParaRPr lang="en-US" sz="1300" kern="1200" dirty="0"/>
        </a:p>
      </dsp:txBody>
      <dsp:txXfrm>
        <a:off x="547816" y="4531485"/>
        <a:ext cx="2312381" cy="555703"/>
      </dsp:txXfrm>
    </dsp:sp>
    <dsp:sp modelId="{86FC4E3D-F4B1-4B8C-8CC7-C879F6530526}">
      <dsp:nvSpPr>
        <dsp:cNvPr id="0" name=""/>
        <dsp:cNvSpPr/>
      </dsp:nvSpPr>
      <dsp:spPr>
        <a:xfrm>
          <a:off x="3227004" y="2907958"/>
          <a:ext cx="2683504" cy="1983099"/>
        </a:xfrm>
        <a:prstGeom prst="rect">
          <a:avLst/>
        </a:prstGeom>
        <a:blipFill>
          <a:blip xmlns:r="http://schemas.openxmlformats.org/officeDocument/2006/relationships" r:embed="rId5">
            <a:extLst>
              <a:ext uri="{28A0092B-C50C-407E-A947-70E740481C1C}">
                <a14:useLocalDpi xmlns:a14="http://schemas.microsoft.com/office/drawing/2010/main" val="0"/>
              </a:ext>
            </a:extLst>
          </a:blip>
          <a:srcRect/>
          <a:stretch>
            <a:fillRect t="-55000" b="-55000"/>
          </a:stretch>
        </a:blipFill>
        <a:ln>
          <a:noFill/>
        </a:ln>
        <a:effectLst/>
      </dsp:spPr>
      <dsp:style>
        <a:lnRef idx="0">
          <a:scrgbClr r="0" g="0" b="0"/>
        </a:lnRef>
        <a:fillRef idx="1">
          <a:scrgbClr r="0" g="0" b="0"/>
        </a:fillRef>
        <a:effectRef idx="0">
          <a:scrgbClr r="0" g="0" b="0"/>
        </a:effectRef>
        <a:fontRef idx="minor"/>
      </dsp:style>
    </dsp:sp>
    <dsp:sp modelId="{0C9431B4-73F2-4C09-8413-700355C71246}">
      <dsp:nvSpPr>
        <dsp:cNvPr id="0" name=""/>
        <dsp:cNvSpPr/>
      </dsp:nvSpPr>
      <dsp:spPr>
        <a:xfrm>
          <a:off x="3769414" y="4531485"/>
          <a:ext cx="2312381" cy="555703"/>
        </a:xfrm>
        <a:prstGeom prst="rect">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765" tIns="24765" rIns="24765" bIns="24765" numCol="1" spcCol="1270" anchor="ctr" anchorCtr="0">
          <a:noAutofit/>
        </a:bodyPr>
        <a:lstStyle/>
        <a:p>
          <a:pPr lvl="0" algn="ctr" defTabSz="577850">
            <a:lnSpc>
              <a:spcPct val="90000"/>
            </a:lnSpc>
            <a:spcBef>
              <a:spcPct val="0"/>
            </a:spcBef>
            <a:spcAft>
              <a:spcPct val="5000"/>
            </a:spcAft>
          </a:pPr>
          <a:r>
            <a:rPr lang="en-US" sz="1300" kern="1200" dirty="0" smtClean="0"/>
            <a:t>http://www.zipgrade.com/</a:t>
          </a:r>
          <a:endParaRPr lang="en-US" sz="1300" kern="1200" dirty="0"/>
        </a:p>
      </dsp:txBody>
      <dsp:txXfrm>
        <a:off x="3769414" y="4531485"/>
        <a:ext cx="2312381" cy="555703"/>
      </dsp:txXfrm>
    </dsp:sp>
    <dsp:sp modelId="{3610F8BB-7D45-46B2-8A3A-F3BC3B0C6C18}">
      <dsp:nvSpPr>
        <dsp:cNvPr id="0" name=""/>
        <dsp:cNvSpPr/>
      </dsp:nvSpPr>
      <dsp:spPr>
        <a:xfrm>
          <a:off x="6448602" y="2907958"/>
          <a:ext cx="2683504" cy="1983099"/>
        </a:xfrm>
        <a:prstGeom prst="rect">
          <a:avLst/>
        </a:prstGeom>
        <a:blipFill>
          <a:blip xmlns:r="http://schemas.openxmlformats.org/officeDocument/2006/relationships" r:embed="rId6">
            <a:extLst>
              <a:ext uri="{28A0092B-C50C-407E-A947-70E740481C1C}">
                <a14:useLocalDpi xmlns:a14="http://schemas.microsoft.com/office/drawing/2010/main" val="0"/>
              </a:ext>
            </a:extLst>
          </a:blip>
          <a:srcRect/>
          <a:stretch>
            <a:fillRect l="-4000" r="-4000"/>
          </a:stretch>
        </a:blipFill>
        <a:ln>
          <a:noFill/>
        </a:ln>
        <a:effectLst/>
      </dsp:spPr>
      <dsp:style>
        <a:lnRef idx="0">
          <a:scrgbClr r="0" g="0" b="0"/>
        </a:lnRef>
        <a:fillRef idx="1">
          <a:scrgbClr r="0" g="0" b="0"/>
        </a:fillRef>
        <a:effectRef idx="0">
          <a:scrgbClr r="0" g="0" b="0"/>
        </a:effectRef>
        <a:fontRef idx="minor"/>
      </dsp:style>
    </dsp:sp>
    <dsp:sp modelId="{C8AA5129-BD49-4462-8E15-698A11F97FA6}">
      <dsp:nvSpPr>
        <dsp:cNvPr id="0" name=""/>
        <dsp:cNvSpPr/>
      </dsp:nvSpPr>
      <dsp:spPr>
        <a:xfrm>
          <a:off x="6991012" y="4531485"/>
          <a:ext cx="2312381" cy="555703"/>
        </a:xfrm>
        <a:prstGeom prst="rect">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765" tIns="24765" rIns="24765" bIns="24765" numCol="1" spcCol="1270" anchor="ctr" anchorCtr="0">
          <a:noAutofit/>
        </a:bodyPr>
        <a:lstStyle/>
        <a:p>
          <a:pPr lvl="0" algn="ctr" defTabSz="577850">
            <a:lnSpc>
              <a:spcPct val="90000"/>
            </a:lnSpc>
            <a:spcBef>
              <a:spcPct val="0"/>
            </a:spcBef>
            <a:spcAft>
              <a:spcPct val="5000"/>
            </a:spcAft>
          </a:pPr>
          <a:r>
            <a:rPr lang="en-US" sz="1300" kern="1200" dirty="0" smtClean="0"/>
            <a:t>https://www.polleverywhere.com/</a:t>
          </a:r>
          <a:endParaRPr lang="en-US" sz="1300" kern="1200" dirty="0"/>
        </a:p>
      </dsp:txBody>
      <dsp:txXfrm>
        <a:off x="6991012" y="4531485"/>
        <a:ext cx="2312381" cy="55570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0FE7972-736A-4019-9640-E40621B229EF}">
      <dsp:nvSpPr>
        <dsp:cNvPr id="0" name=""/>
        <dsp:cNvSpPr/>
      </dsp:nvSpPr>
      <dsp:spPr>
        <a:xfrm>
          <a:off x="5405" y="443249"/>
          <a:ext cx="2683504" cy="1983099"/>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42000" r="-42000"/>
          </a:stretch>
        </a:blipFill>
        <a:ln>
          <a:noFill/>
        </a:ln>
        <a:effectLst/>
      </dsp:spPr>
      <dsp:style>
        <a:lnRef idx="0">
          <a:scrgbClr r="0" g="0" b="0"/>
        </a:lnRef>
        <a:fillRef idx="1">
          <a:scrgbClr r="0" g="0" b="0"/>
        </a:fillRef>
        <a:effectRef idx="0">
          <a:scrgbClr r="0" g="0" b="0"/>
        </a:effectRef>
        <a:fontRef idx="minor"/>
      </dsp:style>
    </dsp:sp>
    <dsp:sp modelId="{FAC292F4-4904-4CE7-A86F-1C91FE2D0235}">
      <dsp:nvSpPr>
        <dsp:cNvPr id="0" name=""/>
        <dsp:cNvSpPr/>
      </dsp:nvSpPr>
      <dsp:spPr>
        <a:xfrm>
          <a:off x="547816" y="2066775"/>
          <a:ext cx="2312381" cy="555703"/>
        </a:xfrm>
        <a:prstGeom prst="rect">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765" tIns="24765" rIns="24765" bIns="24765" numCol="1" spcCol="1270" anchor="ctr" anchorCtr="0">
          <a:noAutofit/>
        </a:bodyPr>
        <a:lstStyle/>
        <a:p>
          <a:pPr lvl="0" algn="ctr" defTabSz="577850">
            <a:lnSpc>
              <a:spcPct val="90000"/>
            </a:lnSpc>
            <a:spcBef>
              <a:spcPct val="0"/>
            </a:spcBef>
            <a:spcAft>
              <a:spcPct val="5000"/>
            </a:spcAft>
          </a:pPr>
          <a:r>
            <a:rPr lang="en-US" sz="1300" kern="1200" dirty="0" smtClean="0"/>
            <a:t>https://getkahoot.com</a:t>
          </a:r>
          <a:endParaRPr lang="en-US" sz="1300" kern="1200" dirty="0"/>
        </a:p>
      </dsp:txBody>
      <dsp:txXfrm>
        <a:off x="547816" y="2066775"/>
        <a:ext cx="2312381" cy="555703"/>
      </dsp:txXfrm>
    </dsp:sp>
    <dsp:sp modelId="{E38CFF85-81EB-4950-B868-3788C7BAF790}">
      <dsp:nvSpPr>
        <dsp:cNvPr id="0" name=""/>
        <dsp:cNvSpPr/>
      </dsp:nvSpPr>
      <dsp:spPr>
        <a:xfrm>
          <a:off x="3227004" y="443249"/>
          <a:ext cx="2683504" cy="1983099"/>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17000" r="-17000"/>
          </a:stretch>
        </a:blipFill>
        <a:ln>
          <a:noFill/>
        </a:ln>
        <a:effectLst/>
      </dsp:spPr>
      <dsp:style>
        <a:lnRef idx="0">
          <a:scrgbClr r="0" g="0" b="0"/>
        </a:lnRef>
        <a:fillRef idx="1">
          <a:scrgbClr r="0" g="0" b="0"/>
        </a:fillRef>
        <a:effectRef idx="0">
          <a:scrgbClr r="0" g="0" b="0"/>
        </a:effectRef>
        <a:fontRef idx="minor"/>
      </dsp:style>
    </dsp:sp>
    <dsp:sp modelId="{009D3EBF-21E7-441C-BE5D-088D2F098357}">
      <dsp:nvSpPr>
        <dsp:cNvPr id="0" name=""/>
        <dsp:cNvSpPr/>
      </dsp:nvSpPr>
      <dsp:spPr>
        <a:xfrm>
          <a:off x="3769414" y="2066775"/>
          <a:ext cx="2312381" cy="555703"/>
        </a:xfrm>
        <a:prstGeom prst="rect">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765" tIns="24765" rIns="24765" bIns="24765" numCol="1" spcCol="1270" anchor="ctr" anchorCtr="0">
          <a:noAutofit/>
        </a:bodyPr>
        <a:lstStyle/>
        <a:p>
          <a:pPr lvl="0" algn="ctr" defTabSz="577850">
            <a:lnSpc>
              <a:spcPct val="90000"/>
            </a:lnSpc>
            <a:spcBef>
              <a:spcPct val="0"/>
            </a:spcBef>
            <a:spcAft>
              <a:spcPct val="5000"/>
            </a:spcAft>
          </a:pPr>
          <a:r>
            <a:rPr lang="en-US" sz="1300" kern="1200" dirty="0" smtClean="0"/>
            <a:t>https://www.plickers.com/</a:t>
          </a:r>
          <a:endParaRPr lang="en-US" sz="1300" kern="1200" dirty="0"/>
        </a:p>
      </dsp:txBody>
      <dsp:txXfrm>
        <a:off x="3769414" y="2066775"/>
        <a:ext cx="2312381" cy="555703"/>
      </dsp:txXfrm>
    </dsp:sp>
    <dsp:sp modelId="{D3C39437-F703-412F-A24E-55E4C04FE971}">
      <dsp:nvSpPr>
        <dsp:cNvPr id="0" name=""/>
        <dsp:cNvSpPr/>
      </dsp:nvSpPr>
      <dsp:spPr>
        <a:xfrm>
          <a:off x="6448602" y="443249"/>
          <a:ext cx="2683504" cy="1983099"/>
        </a:xfrm>
        <a:prstGeom prst="rect">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47000" r="-47000"/>
          </a:stretch>
        </a:blipFill>
        <a:ln>
          <a:noFill/>
        </a:ln>
        <a:effectLst/>
      </dsp:spPr>
      <dsp:style>
        <a:lnRef idx="0">
          <a:scrgbClr r="0" g="0" b="0"/>
        </a:lnRef>
        <a:fillRef idx="1">
          <a:scrgbClr r="0" g="0" b="0"/>
        </a:fillRef>
        <a:effectRef idx="0">
          <a:scrgbClr r="0" g="0" b="0"/>
        </a:effectRef>
        <a:fontRef idx="minor"/>
      </dsp:style>
    </dsp:sp>
    <dsp:sp modelId="{3053E184-D513-4C2B-8371-165FB8C3D6B3}">
      <dsp:nvSpPr>
        <dsp:cNvPr id="0" name=""/>
        <dsp:cNvSpPr/>
      </dsp:nvSpPr>
      <dsp:spPr>
        <a:xfrm>
          <a:off x="6991012" y="2066775"/>
          <a:ext cx="2312381" cy="555703"/>
        </a:xfrm>
        <a:prstGeom prst="rect">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765" tIns="24765" rIns="24765" bIns="24765" numCol="1" spcCol="1270" anchor="ctr" anchorCtr="0">
          <a:noAutofit/>
        </a:bodyPr>
        <a:lstStyle/>
        <a:p>
          <a:pPr lvl="0" algn="ctr" defTabSz="577850">
            <a:lnSpc>
              <a:spcPct val="90000"/>
            </a:lnSpc>
            <a:spcBef>
              <a:spcPct val="0"/>
            </a:spcBef>
            <a:spcAft>
              <a:spcPct val="5000"/>
            </a:spcAft>
          </a:pPr>
          <a:r>
            <a:rPr lang="en-US" sz="1300" kern="1200" dirty="0" smtClean="0"/>
            <a:t>http://socrative.com/</a:t>
          </a:r>
          <a:endParaRPr lang="en-US" sz="1300" kern="1200" dirty="0"/>
        </a:p>
      </dsp:txBody>
      <dsp:txXfrm>
        <a:off x="6991012" y="2066775"/>
        <a:ext cx="2312381" cy="555703"/>
      </dsp:txXfrm>
    </dsp:sp>
    <dsp:sp modelId="{0B6CF71B-9168-4E6B-98AD-5EEFBFB73849}">
      <dsp:nvSpPr>
        <dsp:cNvPr id="0" name=""/>
        <dsp:cNvSpPr/>
      </dsp:nvSpPr>
      <dsp:spPr>
        <a:xfrm>
          <a:off x="5405" y="2907958"/>
          <a:ext cx="2683504" cy="1983099"/>
        </a:xfrm>
        <a:prstGeom prst="rect">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t="-63000" b="-63000"/>
          </a:stretch>
        </a:blipFill>
        <a:ln>
          <a:noFill/>
        </a:ln>
        <a:effectLst/>
      </dsp:spPr>
      <dsp:style>
        <a:lnRef idx="0">
          <a:scrgbClr r="0" g="0" b="0"/>
        </a:lnRef>
        <a:fillRef idx="1">
          <a:scrgbClr r="0" g="0" b="0"/>
        </a:fillRef>
        <a:effectRef idx="0">
          <a:scrgbClr r="0" g="0" b="0"/>
        </a:effectRef>
        <a:fontRef idx="minor"/>
      </dsp:style>
    </dsp:sp>
    <dsp:sp modelId="{E489913F-5953-454F-A8EB-668BABB535BC}">
      <dsp:nvSpPr>
        <dsp:cNvPr id="0" name=""/>
        <dsp:cNvSpPr/>
      </dsp:nvSpPr>
      <dsp:spPr>
        <a:xfrm>
          <a:off x="547816" y="4531485"/>
          <a:ext cx="2312381" cy="555703"/>
        </a:xfrm>
        <a:prstGeom prst="rect">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765" tIns="24765" rIns="24765" bIns="24765" numCol="1" spcCol="1270" anchor="ctr" anchorCtr="0">
          <a:noAutofit/>
        </a:bodyPr>
        <a:lstStyle/>
        <a:p>
          <a:pPr lvl="0" algn="ctr" defTabSz="577850">
            <a:lnSpc>
              <a:spcPct val="90000"/>
            </a:lnSpc>
            <a:spcBef>
              <a:spcPct val="0"/>
            </a:spcBef>
            <a:spcAft>
              <a:spcPct val="5000"/>
            </a:spcAft>
          </a:pPr>
          <a:r>
            <a:rPr lang="en-US" sz="1300" kern="1200" dirty="0" smtClean="0"/>
            <a:t>Backchannel Chat</a:t>
          </a:r>
          <a:endParaRPr lang="en-US" sz="1300" kern="1200" dirty="0"/>
        </a:p>
      </dsp:txBody>
      <dsp:txXfrm>
        <a:off x="547816" y="4531485"/>
        <a:ext cx="2312381" cy="555703"/>
      </dsp:txXfrm>
    </dsp:sp>
    <dsp:sp modelId="{86FC4E3D-F4B1-4B8C-8CC7-C879F6530526}">
      <dsp:nvSpPr>
        <dsp:cNvPr id="0" name=""/>
        <dsp:cNvSpPr/>
      </dsp:nvSpPr>
      <dsp:spPr>
        <a:xfrm>
          <a:off x="3227004" y="2907958"/>
          <a:ext cx="2683504" cy="1983099"/>
        </a:xfrm>
        <a:prstGeom prst="rect">
          <a:avLst/>
        </a:prstGeom>
        <a:blipFill>
          <a:blip xmlns:r="http://schemas.openxmlformats.org/officeDocument/2006/relationships" r:embed="rId5">
            <a:extLst>
              <a:ext uri="{28A0092B-C50C-407E-A947-70E740481C1C}">
                <a14:useLocalDpi xmlns:a14="http://schemas.microsoft.com/office/drawing/2010/main" val="0"/>
              </a:ext>
            </a:extLst>
          </a:blip>
          <a:srcRect/>
          <a:stretch>
            <a:fillRect t="-55000" b="-55000"/>
          </a:stretch>
        </a:blipFill>
        <a:ln>
          <a:noFill/>
        </a:ln>
        <a:effectLst/>
      </dsp:spPr>
      <dsp:style>
        <a:lnRef idx="0">
          <a:scrgbClr r="0" g="0" b="0"/>
        </a:lnRef>
        <a:fillRef idx="1">
          <a:scrgbClr r="0" g="0" b="0"/>
        </a:fillRef>
        <a:effectRef idx="0">
          <a:scrgbClr r="0" g="0" b="0"/>
        </a:effectRef>
        <a:fontRef idx="minor"/>
      </dsp:style>
    </dsp:sp>
    <dsp:sp modelId="{0C9431B4-73F2-4C09-8413-700355C71246}">
      <dsp:nvSpPr>
        <dsp:cNvPr id="0" name=""/>
        <dsp:cNvSpPr/>
      </dsp:nvSpPr>
      <dsp:spPr>
        <a:xfrm>
          <a:off x="3769414" y="4531485"/>
          <a:ext cx="2312381" cy="555703"/>
        </a:xfrm>
        <a:prstGeom prst="rect">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765" tIns="24765" rIns="24765" bIns="24765" numCol="1" spcCol="1270" anchor="ctr" anchorCtr="0">
          <a:noAutofit/>
        </a:bodyPr>
        <a:lstStyle/>
        <a:p>
          <a:pPr lvl="0" algn="ctr" defTabSz="577850">
            <a:lnSpc>
              <a:spcPct val="90000"/>
            </a:lnSpc>
            <a:spcBef>
              <a:spcPct val="0"/>
            </a:spcBef>
            <a:spcAft>
              <a:spcPct val="5000"/>
            </a:spcAft>
          </a:pPr>
          <a:r>
            <a:rPr lang="en-US" sz="1300" kern="1200" dirty="0" smtClean="0"/>
            <a:t>http://www.zipgrade.com/</a:t>
          </a:r>
          <a:endParaRPr lang="en-US" sz="1300" kern="1200" dirty="0"/>
        </a:p>
      </dsp:txBody>
      <dsp:txXfrm>
        <a:off x="3769414" y="4531485"/>
        <a:ext cx="2312381" cy="555703"/>
      </dsp:txXfrm>
    </dsp:sp>
    <dsp:sp modelId="{3610F8BB-7D45-46B2-8A3A-F3BC3B0C6C18}">
      <dsp:nvSpPr>
        <dsp:cNvPr id="0" name=""/>
        <dsp:cNvSpPr/>
      </dsp:nvSpPr>
      <dsp:spPr>
        <a:xfrm>
          <a:off x="6448602" y="2907958"/>
          <a:ext cx="2683504" cy="1983099"/>
        </a:xfrm>
        <a:prstGeom prst="rect">
          <a:avLst/>
        </a:prstGeom>
        <a:blipFill>
          <a:blip xmlns:r="http://schemas.openxmlformats.org/officeDocument/2006/relationships" r:embed="rId6">
            <a:extLst>
              <a:ext uri="{28A0092B-C50C-407E-A947-70E740481C1C}">
                <a14:useLocalDpi xmlns:a14="http://schemas.microsoft.com/office/drawing/2010/main" val="0"/>
              </a:ext>
            </a:extLst>
          </a:blip>
          <a:srcRect/>
          <a:stretch>
            <a:fillRect l="-4000" r="-4000"/>
          </a:stretch>
        </a:blipFill>
        <a:ln>
          <a:noFill/>
        </a:ln>
        <a:effectLst/>
      </dsp:spPr>
      <dsp:style>
        <a:lnRef idx="0">
          <a:scrgbClr r="0" g="0" b="0"/>
        </a:lnRef>
        <a:fillRef idx="1">
          <a:scrgbClr r="0" g="0" b="0"/>
        </a:fillRef>
        <a:effectRef idx="0">
          <a:scrgbClr r="0" g="0" b="0"/>
        </a:effectRef>
        <a:fontRef idx="minor"/>
      </dsp:style>
    </dsp:sp>
    <dsp:sp modelId="{C8AA5129-BD49-4462-8E15-698A11F97FA6}">
      <dsp:nvSpPr>
        <dsp:cNvPr id="0" name=""/>
        <dsp:cNvSpPr/>
      </dsp:nvSpPr>
      <dsp:spPr>
        <a:xfrm>
          <a:off x="6991012" y="4531485"/>
          <a:ext cx="2312381" cy="555703"/>
        </a:xfrm>
        <a:prstGeom prst="rect">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765" tIns="24765" rIns="24765" bIns="24765" numCol="1" spcCol="1270" anchor="ctr" anchorCtr="0">
          <a:noAutofit/>
        </a:bodyPr>
        <a:lstStyle/>
        <a:p>
          <a:pPr lvl="0" algn="ctr" defTabSz="577850">
            <a:lnSpc>
              <a:spcPct val="90000"/>
            </a:lnSpc>
            <a:spcBef>
              <a:spcPct val="0"/>
            </a:spcBef>
            <a:spcAft>
              <a:spcPct val="5000"/>
            </a:spcAft>
          </a:pPr>
          <a:r>
            <a:rPr lang="en-US" sz="1300" kern="1200" dirty="0" smtClean="0"/>
            <a:t>https://www.polleverywhere.com/</a:t>
          </a:r>
          <a:endParaRPr lang="en-US" sz="1300" kern="1200" dirty="0"/>
        </a:p>
      </dsp:txBody>
      <dsp:txXfrm>
        <a:off x="6991012" y="4531485"/>
        <a:ext cx="2312381" cy="555703"/>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0FE7972-736A-4019-9640-E40621B229EF}">
      <dsp:nvSpPr>
        <dsp:cNvPr id="0" name=""/>
        <dsp:cNvSpPr/>
      </dsp:nvSpPr>
      <dsp:spPr>
        <a:xfrm>
          <a:off x="431561" y="19137"/>
          <a:ext cx="2326268" cy="1719103"/>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42000" r="-42000"/>
          </a:stretch>
        </a:blipFill>
        <a:ln>
          <a:noFill/>
        </a:ln>
        <a:effectLst/>
      </dsp:spPr>
      <dsp:style>
        <a:lnRef idx="0">
          <a:scrgbClr r="0" g="0" b="0"/>
        </a:lnRef>
        <a:fillRef idx="1">
          <a:scrgbClr r="0" g="0" b="0"/>
        </a:fillRef>
        <a:effectRef idx="0">
          <a:scrgbClr r="0" g="0" b="0"/>
        </a:effectRef>
        <a:fontRef idx="minor"/>
      </dsp:style>
    </dsp:sp>
    <dsp:sp modelId="{FAC292F4-4904-4CE7-A86F-1C91FE2D0235}">
      <dsp:nvSpPr>
        <dsp:cNvPr id="0" name=""/>
        <dsp:cNvSpPr/>
      </dsp:nvSpPr>
      <dsp:spPr>
        <a:xfrm>
          <a:off x="901765" y="1426535"/>
          <a:ext cx="2004550" cy="481726"/>
        </a:xfrm>
        <a:prstGeom prst="rect">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lvl="0" algn="ctr" defTabSz="622300">
            <a:lnSpc>
              <a:spcPct val="90000"/>
            </a:lnSpc>
            <a:spcBef>
              <a:spcPct val="0"/>
            </a:spcBef>
            <a:spcAft>
              <a:spcPct val="5000"/>
            </a:spcAft>
          </a:pPr>
          <a:r>
            <a:rPr lang="en-US" sz="1400" kern="1200" dirty="0" smtClean="0"/>
            <a:t>https://getkahoot.com</a:t>
          </a:r>
          <a:endParaRPr lang="en-US" sz="1400" kern="1200" dirty="0"/>
        </a:p>
      </dsp:txBody>
      <dsp:txXfrm>
        <a:off x="901765" y="1426535"/>
        <a:ext cx="2004550" cy="481726"/>
      </dsp:txXfrm>
    </dsp:sp>
    <dsp:sp modelId="{E38CFF85-81EB-4950-B868-3788C7BAF790}">
      <dsp:nvSpPr>
        <dsp:cNvPr id="0" name=""/>
        <dsp:cNvSpPr/>
      </dsp:nvSpPr>
      <dsp:spPr>
        <a:xfrm>
          <a:off x="3189684" y="19137"/>
          <a:ext cx="2326268" cy="1719103"/>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17000" r="-17000"/>
          </a:stretch>
        </a:blipFill>
        <a:ln>
          <a:noFill/>
        </a:ln>
        <a:effectLst/>
      </dsp:spPr>
      <dsp:style>
        <a:lnRef idx="0">
          <a:scrgbClr r="0" g="0" b="0"/>
        </a:lnRef>
        <a:fillRef idx="1">
          <a:scrgbClr r="0" g="0" b="0"/>
        </a:fillRef>
        <a:effectRef idx="0">
          <a:scrgbClr r="0" g="0" b="0"/>
        </a:effectRef>
        <a:fontRef idx="minor"/>
      </dsp:style>
    </dsp:sp>
    <dsp:sp modelId="{009D3EBF-21E7-441C-BE5D-088D2F098357}">
      <dsp:nvSpPr>
        <dsp:cNvPr id="0" name=""/>
        <dsp:cNvSpPr/>
      </dsp:nvSpPr>
      <dsp:spPr>
        <a:xfrm>
          <a:off x="3659887" y="1426535"/>
          <a:ext cx="2004550" cy="481726"/>
        </a:xfrm>
        <a:prstGeom prst="rect">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lvl="0" algn="ctr" defTabSz="622300">
            <a:lnSpc>
              <a:spcPct val="90000"/>
            </a:lnSpc>
            <a:spcBef>
              <a:spcPct val="0"/>
            </a:spcBef>
            <a:spcAft>
              <a:spcPct val="5000"/>
            </a:spcAft>
          </a:pPr>
          <a:r>
            <a:rPr lang="en-US" sz="1400" kern="1200" dirty="0" smtClean="0"/>
            <a:t>https://www.plickers.com/</a:t>
          </a:r>
          <a:endParaRPr lang="en-US" sz="1400" kern="1200" dirty="0"/>
        </a:p>
      </dsp:txBody>
      <dsp:txXfrm>
        <a:off x="3659887" y="1426535"/>
        <a:ext cx="2004550" cy="481726"/>
      </dsp:txXfrm>
    </dsp:sp>
    <dsp:sp modelId="{D3C39437-F703-412F-A24E-55E4C04FE971}">
      <dsp:nvSpPr>
        <dsp:cNvPr id="0" name=""/>
        <dsp:cNvSpPr/>
      </dsp:nvSpPr>
      <dsp:spPr>
        <a:xfrm>
          <a:off x="431561" y="2155737"/>
          <a:ext cx="2326268" cy="1719103"/>
        </a:xfrm>
        <a:prstGeom prst="rect">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47000" r="-47000"/>
          </a:stretch>
        </a:blipFill>
        <a:ln>
          <a:noFill/>
        </a:ln>
        <a:effectLst/>
      </dsp:spPr>
      <dsp:style>
        <a:lnRef idx="0">
          <a:scrgbClr r="0" g="0" b="0"/>
        </a:lnRef>
        <a:fillRef idx="1">
          <a:scrgbClr r="0" g="0" b="0"/>
        </a:fillRef>
        <a:effectRef idx="0">
          <a:scrgbClr r="0" g="0" b="0"/>
        </a:effectRef>
        <a:fontRef idx="minor"/>
      </dsp:style>
    </dsp:sp>
    <dsp:sp modelId="{3053E184-D513-4C2B-8371-165FB8C3D6B3}">
      <dsp:nvSpPr>
        <dsp:cNvPr id="0" name=""/>
        <dsp:cNvSpPr/>
      </dsp:nvSpPr>
      <dsp:spPr>
        <a:xfrm>
          <a:off x="901765" y="3563135"/>
          <a:ext cx="2004550" cy="481726"/>
        </a:xfrm>
        <a:prstGeom prst="rect">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lvl="0" algn="ctr" defTabSz="622300">
            <a:lnSpc>
              <a:spcPct val="90000"/>
            </a:lnSpc>
            <a:spcBef>
              <a:spcPct val="0"/>
            </a:spcBef>
            <a:spcAft>
              <a:spcPct val="5000"/>
            </a:spcAft>
          </a:pPr>
          <a:r>
            <a:rPr lang="en-US" sz="1400" kern="1200" dirty="0" smtClean="0"/>
            <a:t>http://socrative.com/</a:t>
          </a:r>
          <a:endParaRPr lang="en-US" sz="1400" kern="1200" dirty="0"/>
        </a:p>
      </dsp:txBody>
      <dsp:txXfrm>
        <a:off x="901765" y="3563135"/>
        <a:ext cx="2004550" cy="481726"/>
      </dsp:txXfrm>
    </dsp:sp>
    <dsp:sp modelId="{0B6CF71B-9168-4E6B-98AD-5EEFBFB73849}">
      <dsp:nvSpPr>
        <dsp:cNvPr id="0" name=""/>
        <dsp:cNvSpPr/>
      </dsp:nvSpPr>
      <dsp:spPr>
        <a:xfrm>
          <a:off x="3189684" y="2155737"/>
          <a:ext cx="2326268" cy="1719103"/>
        </a:xfrm>
        <a:prstGeom prst="rect">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t="-63000" b="-63000"/>
          </a:stretch>
        </a:blipFill>
        <a:ln>
          <a:noFill/>
        </a:ln>
        <a:effectLst/>
      </dsp:spPr>
      <dsp:style>
        <a:lnRef idx="0">
          <a:scrgbClr r="0" g="0" b="0"/>
        </a:lnRef>
        <a:fillRef idx="1">
          <a:scrgbClr r="0" g="0" b="0"/>
        </a:fillRef>
        <a:effectRef idx="0">
          <a:scrgbClr r="0" g="0" b="0"/>
        </a:effectRef>
        <a:fontRef idx="minor"/>
      </dsp:style>
    </dsp:sp>
    <dsp:sp modelId="{E489913F-5953-454F-A8EB-668BABB535BC}">
      <dsp:nvSpPr>
        <dsp:cNvPr id="0" name=""/>
        <dsp:cNvSpPr/>
      </dsp:nvSpPr>
      <dsp:spPr>
        <a:xfrm>
          <a:off x="3659887" y="3563135"/>
          <a:ext cx="2004550" cy="481726"/>
        </a:xfrm>
        <a:prstGeom prst="rect">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lvl="0" algn="ctr" defTabSz="622300">
            <a:lnSpc>
              <a:spcPct val="90000"/>
            </a:lnSpc>
            <a:spcBef>
              <a:spcPct val="0"/>
            </a:spcBef>
            <a:spcAft>
              <a:spcPct val="5000"/>
            </a:spcAft>
          </a:pPr>
          <a:r>
            <a:rPr lang="en-US" sz="1400" kern="1200" dirty="0" smtClean="0"/>
            <a:t>Backchannel Chat</a:t>
          </a:r>
          <a:endParaRPr lang="en-US" sz="1400" kern="1200" dirty="0"/>
        </a:p>
      </dsp:txBody>
      <dsp:txXfrm>
        <a:off x="3659887" y="3563135"/>
        <a:ext cx="2004550" cy="481726"/>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0FE7972-736A-4019-9640-E40621B229EF}">
      <dsp:nvSpPr>
        <dsp:cNvPr id="0" name=""/>
        <dsp:cNvSpPr/>
      </dsp:nvSpPr>
      <dsp:spPr>
        <a:xfrm>
          <a:off x="5405" y="443249"/>
          <a:ext cx="2683504" cy="1983099"/>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42000" r="-42000"/>
          </a:stretch>
        </a:blipFill>
        <a:ln>
          <a:noFill/>
        </a:ln>
        <a:effectLst/>
      </dsp:spPr>
      <dsp:style>
        <a:lnRef idx="0">
          <a:scrgbClr r="0" g="0" b="0"/>
        </a:lnRef>
        <a:fillRef idx="1">
          <a:scrgbClr r="0" g="0" b="0"/>
        </a:fillRef>
        <a:effectRef idx="0">
          <a:scrgbClr r="0" g="0" b="0"/>
        </a:effectRef>
        <a:fontRef idx="minor"/>
      </dsp:style>
    </dsp:sp>
    <dsp:sp modelId="{FAC292F4-4904-4CE7-A86F-1C91FE2D0235}">
      <dsp:nvSpPr>
        <dsp:cNvPr id="0" name=""/>
        <dsp:cNvSpPr/>
      </dsp:nvSpPr>
      <dsp:spPr>
        <a:xfrm>
          <a:off x="547816" y="2066775"/>
          <a:ext cx="2312381" cy="555703"/>
        </a:xfrm>
        <a:prstGeom prst="rect">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765" tIns="24765" rIns="24765" bIns="24765" numCol="1" spcCol="1270" anchor="ctr" anchorCtr="0">
          <a:noAutofit/>
        </a:bodyPr>
        <a:lstStyle/>
        <a:p>
          <a:pPr lvl="0" algn="ctr" defTabSz="577850">
            <a:lnSpc>
              <a:spcPct val="90000"/>
            </a:lnSpc>
            <a:spcBef>
              <a:spcPct val="0"/>
            </a:spcBef>
            <a:spcAft>
              <a:spcPct val="5000"/>
            </a:spcAft>
          </a:pPr>
          <a:r>
            <a:rPr lang="en-US" sz="1300" kern="1200" dirty="0" smtClean="0"/>
            <a:t>https://getkahoot.com</a:t>
          </a:r>
          <a:endParaRPr lang="en-US" sz="1300" kern="1200" dirty="0"/>
        </a:p>
      </dsp:txBody>
      <dsp:txXfrm>
        <a:off x="547816" y="2066775"/>
        <a:ext cx="2312381" cy="555703"/>
      </dsp:txXfrm>
    </dsp:sp>
    <dsp:sp modelId="{E38CFF85-81EB-4950-B868-3788C7BAF790}">
      <dsp:nvSpPr>
        <dsp:cNvPr id="0" name=""/>
        <dsp:cNvSpPr/>
      </dsp:nvSpPr>
      <dsp:spPr>
        <a:xfrm>
          <a:off x="3227004" y="443249"/>
          <a:ext cx="2683504" cy="1983099"/>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17000" r="-17000"/>
          </a:stretch>
        </a:blipFill>
        <a:ln>
          <a:noFill/>
        </a:ln>
        <a:effectLst/>
      </dsp:spPr>
      <dsp:style>
        <a:lnRef idx="0">
          <a:scrgbClr r="0" g="0" b="0"/>
        </a:lnRef>
        <a:fillRef idx="1">
          <a:scrgbClr r="0" g="0" b="0"/>
        </a:fillRef>
        <a:effectRef idx="0">
          <a:scrgbClr r="0" g="0" b="0"/>
        </a:effectRef>
        <a:fontRef idx="minor"/>
      </dsp:style>
    </dsp:sp>
    <dsp:sp modelId="{009D3EBF-21E7-441C-BE5D-088D2F098357}">
      <dsp:nvSpPr>
        <dsp:cNvPr id="0" name=""/>
        <dsp:cNvSpPr/>
      </dsp:nvSpPr>
      <dsp:spPr>
        <a:xfrm>
          <a:off x="3769414" y="2066775"/>
          <a:ext cx="2312381" cy="555703"/>
        </a:xfrm>
        <a:prstGeom prst="rect">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765" tIns="24765" rIns="24765" bIns="24765" numCol="1" spcCol="1270" anchor="ctr" anchorCtr="0">
          <a:noAutofit/>
        </a:bodyPr>
        <a:lstStyle/>
        <a:p>
          <a:pPr lvl="0" algn="ctr" defTabSz="577850">
            <a:lnSpc>
              <a:spcPct val="90000"/>
            </a:lnSpc>
            <a:spcBef>
              <a:spcPct val="0"/>
            </a:spcBef>
            <a:spcAft>
              <a:spcPct val="5000"/>
            </a:spcAft>
          </a:pPr>
          <a:r>
            <a:rPr lang="en-US" sz="1300" kern="1200" dirty="0" smtClean="0"/>
            <a:t>https://www.plickers.com/</a:t>
          </a:r>
          <a:endParaRPr lang="en-US" sz="1300" kern="1200" dirty="0"/>
        </a:p>
      </dsp:txBody>
      <dsp:txXfrm>
        <a:off x="3769414" y="2066775"/>
        <a:ext cx="2312381" cy="555703"/>
      </dsp:txXfrm>
    </dsp:sp>
    <dsp:sp modelId="{D3C39437-F703-412F-A24E-55E4C04FE971}">
      <dsp:nvSpPr>
        <dsp:cNvPr id="0" name=""/>
        <dsp:cNvSpPr/>
      </dsp:nvSpPr>
      <dsp:spPr>
        <a:xfrm>
          <a:off x="6448602" y="443249"/>
          <a:ext cx="2683504" cy="1983099"/>
        </a:xfrm>
        <a:prstGeom prst="rect">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47000" r="-47000"/>
          </a:stretch>
        </a:blipFill>
        <a:ln>
          <a:noFill/>
        </a:ln>
        <a:effectLst/>
      </dsp:spPr>
      <dsp:style>
        <a:lnRef idx="0">
          <a:scrgbClr r="0" g="0" b="0"/>
        </a:lnRef>
        <a:fillRef idx="1">
          <a:scrgbClr r="0" g="0" b="0"/>
        </a:fillRef>
        <a:effectRef idx="0">
          <a:scrgbClr r="0" g="0" b="0"/>
        </a:effectRef>
        <a:fontRef idx="minor"/>
      </dsp:style>
    </dsp:sp>
    <dsp:sp modelId="{3053E184-D513-4C2B-8371-165FB8C3D6B3}">
      <dsp:nvSpPr>
        <dsp:cNvPr id="0" name=""/>
        <dsp:cNvSpPr/>
      </dsp:nvSpPr>
      <dsp:spPr>
        <a:xfrm>
          <a:off x="6991012" y="2066775"/>
          <a:ext cx="2312381" cy="555703"/>
        </a:xfrm>
        <a:prstGeom prst="rect">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765" tIns="24765" rIns="24765" bIns="24765" numCol="1" spcCol="1270" anchor="ctr" anchorCtr="0">
          <a:noAutofit/>
        </a:bodyPr>
        <a:lstStyle/>
        <a:p>
          <a:pPr lvl="0" algn="ctr" defTabSz="577850">
            <a:lnSpc>
              <a:spcPct val="90000"/>
            </a:lnSpc>
            <a:spcBef>
              <a:spcPct val="0"/>
            </a:spcBef>
            <a:spcAft>
              <a:spcPct val="5000"/>
            </a:spcAft>
          </a:pPr>
          <a:r>
            <a:rPr lang="en-US" sz="1300" kern="1200" dirty="0" smtClean="0"/>
            <a:t>http://socrative.com/</a:t>
          </a:r>
          <a:endParaRPr lang="en-US" sz="1300" kern="1200" dirty="0"/>
        </a:p>
      </dsp:txBody>
      <dsp:txXfrm>
        <a:off x="6991012" y="2066775"/>
        <a:ext cx="2312381" cy="555703"/>
      </dsp:txXfrm>
    </dsp:sp>
    <dsp:sp modelId="{0B6CF71B-9168-4E6B-98AD-5EEFBFB73849}">
      <dsp:nvSpPr>
        <dsp:cNvPr id="0" name=""/>
        <dsp:cNvSpPr/>
      </dsp:nvSpPr>
      <dsp:spPr>
        <a:xfrm>
          <a:off x="5405" y="2907958"/>
          <a:ext cx="2683504" cy="1983099"/>
        </a:xfrm>
        <a:prstGeom prst="rect">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t="-63000" b="-63000"/>
          </a:stretch>
        </a:blipFill>
        <a:ln>
          <a:noFill/>
        </a:ln>
        <a:effectLst/>
      </dsp:spPr>
      <dsp:style>
        <a:lnRef idx="0">
          <a:scrgbClr r="0" g="0" b="0"/>
        </a:lnRef>
        <a:fillRef idx="1">
          <a:scrgbClr r="0" g="0" b="0"/>
        </a:fillRef>
        <a:effectRef idx="0">
          <a:scrgbClr r="0" g="0" b="0"/>
        </a:effectRef>
        <a:fontRef idx="minor"/>
      </dsp:style>
    </dsp:sp>
    <dsp:sp modelId="{E489913F-5953-454F-A8EB-668BABB535BC}">
      <dsp:nvSpPr>
        <dsp:cNvPr id="0" name=""/>
        <dsp:cNvSpPr/>
      </dsp:nvSpPr>
      <dsp:spPr>
        <a:xfrm>
          <a:off x="547816" y="4531485"/>
          <a:ext cx="2312381" cy="555703"/>
        </a:xfrm>
        <a:prstGeom prst="rect">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765" tIns="24765" rIns="24765" bIns="24765" numCol="1" spcCol="1270" anchor="ctr" anchorCtr="0">
          <a:noAutofit/>
        </a:bodyPr>
        <a:lstStyle/>
        <a:p>
          <a:pPr lvl="0" algn="ctr" defTabSz="577850">
            <a:lnSpc>
              <a:spcPct val="90000"/>
            </a:lnSpc>
            <a:spcBef>
              <a:spcPct val="0"/>
            </a:spcBef>
            <a:spcAft>
              <a:spcPct val="5000"/>
            </a:spcAft>
          </a:pPr>
          <a:r>
            <a:rPr lang="en-US" sz="1300" kern="1200" dirty="0" smtClean="0"/>
            <a:t>Backchannel Chat</a:t>
          </a:r>
          <a:endParaRPr lang="en-US" sz="1300" kern="1200" dirty="0"/>
        </a:p>
      </dsp:txBody>
      <dsp:txXfrm>
        <a:off x="547816" y="4531485"/>
        <a:ext cx="2312381" cy="555703"/>
      </dsp:txXfrm>
    </dsp:sp>
    <dsp:sp modelId="{86FC4E3D-F4B1-4B8C-8CC7-C879F6530526}">
      <dsp:nvSpPr>
        <dsp:cNvPr id="0" name=""/>
        <dsp:cNvSpPr/>
      </dsp:nvSpPr>
      <dsp:spPr>
        <a:xfrm>
          <a:off x="3227004" y="2907958"/>
          <a:ext cx="2683504" cy="1983099"/>
        </a:xfrm>
        <a:prstGeom prst="rect">
          <a:avLst/>
        </a:prstGeom>
        <a:blipFill>
          <a:blip xmlns:r="http://schemas.openxmlformats.org/officeDocument/2006/relationships" r:embed="rId5">
            <a:extLst>
              <a:ext uri="{28A0092B-C50C-407E-A947-70E740481C1C}">
                <a14:useLocalDpi xmlns:a14="http://schemas.microsoft.com/office/drawing/2010/main" val="0"/>
              </a:ext>
            </a:extLst>
          </a:blip>
          <a:srcRect/>
          <a:stretch>
            <a:fillRect t="-55000" b="-55000"/>
          </a:stretch>
        </a:blipFill>
        <a:ln>
          <a:noFill/>
        </a:ln>
        <a:effectLst/>
      </dsp:spPr>
      <dsp:style>
        <a:lnRef idx="0">
          <a:scrgbClr r="0" g="0" b="0"/>
        </a:lnRef>
        <a:fillRef idx="1">
          <a:scrgbClr r="0" g="0" b="0"/>
        </a:fillRef>
        <a:effectRef idx="0">
          <a:scrgbClr r="0" g="0" b="0"/>
        </a:effectRef>
        <a:fontRef idx="minor"/>
      </dsp:style>
    </dsp:sp>
    <dsp:sp modelId="{0C9431B4-73F2-4C09-8413-700355C71246}">
      <dsp:nvSpPr>
        <dsp:cNvPr id="0" name=""/>
        <dsp:cNvSpPr/>
      </dsp:nvSpPr>
      <dsp:spPr>
        <a:xfrm>
          <a:off x="3769414" y="4531485"/>
          <a:ext cx="2312381" cy="555703"/>
        </a:xfrm>
        <a:prstGeom prst="rect">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765" tIns="24765" rIns="24765" bIns="24765" numCol="1" spcCol="1270" anchor="ctr" anchorCtr="0">
          <a:noAutofit/>
        </a:bodyPr>
        <a:lstStyle/>
        <a:p>
          <a:pPr lvl="0" algn="ctr" defTabSz="577850">
            <a:lnSpc>
              <a:spcPct val="90000"/>
            </a:lnSpc>
            <a:spcBef>
              <a:spcPct val="0"/>
            </a:spcBef>
            <a:spcAft>
              <a:spcPct val="5000"/>
            </a:spcAft>
          </a:pPr>
          <a:r>
            <a:rPr lang="en-US" sz="1300" kern="1200" dirty="0" smtClean="0"/>
            <a:t>http://www.zipgrade.com/</a:t>
          </a:r>
          <a:endParaRPr lang="en-US" sz="1300" kern="1200" dirty="0"/>
        </a:p>
      </dsp:txBody>
      <dsp:txXfrm>
        <a:off x="3769414" y="4531485"/>
        <a:ext cx="2312381" cy="555703"/>
      </dsp:txXfrm>
    </dsp:sp>
    <dsp:sp modelId="{3610F8BB-7D45-46B2-8A3A-F3BC3B0C6C18}">
      <dsp:nvSpPr>
        <dsp:cNvPr id="0" name=""/>
        <dsp:cNvSpPr/>
      </dsp:nvSpPr>
      <dsp:spPr>
        <a:xfrm>
          <a:off x="6448602" y="2907958"/>
          <a:ext cx="2683504" cy="1983099"/>
        </a:xfrm>
        <a:prstGeom prst="rect">
          <a:avLst/>
        </a:prstGeom>
        <a:blipFill>
          <a:blip xmlns:r="http://schemas.openxmlformats.org/officeDocument/2006/relationships" r:embed="rId6">
            <a:extLst>
              <a:ext uri="{28A0092B-C50C-407E-A947-70E740481C1C}">
                <a14:useLocalDpi xmlns:a14="http://schemas.microsoft.com/office/drawing/2010/main" val="0"/>
              </a:ext>
            </a:extLst>
          </a:blip>
          <a:srcRect/>
          <a:stretch>
            <a:fillRect l="-4000" r="-4000"/>
          </a:stretch>
        </a:blipFill>
        <a:ln>
          <a:noFill/>
        </a:ln>
        <a:effectLst/>
      </dsp:spPr>
      <dsp:style>
        <a:lnRef idx="0">
          <a:scrgbClr r="0" g="0" b="0"/>
        </a:lnRef>
        <a:fillRef idx="1">
          <a:scrgbClr r="0" g="0" b="0"/>
        </a:fillRef>
        <a:effectRef idx="0">
          <a:scrgbClr r="0" g="0" b="0"/>
        </a:effectRef>
        <a:fontRef idx="minor"/>
      </dsp:style>
    </dsp:sp>
    <dsp:sp modelId="{C8AA5129-BD49-4462-8E15-698A11F97FA6}">
      <dsp:nvSpPr>
        <dsp:cNvPr id="0" name=""/>
        <dsp:cNvSpPr/>
      </dsp:nvSpPr>
      <dsp:spPr>
        <a:xfrm>
          <a:off x="6991012" y="4531485"/>
          <a:ext cx="2312381" cy="555703"/>
        </a:xfrm>
        <a:prstGeom prst="rect">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765" tIns="24765" rIns="24765" bIns="24765" numCol="1" spcCol="1270" anchor="ctr" anchorCtr="0">
          <a:noAutofit/>
        </a:bodyPr>
        <a:lstStyle/>
        <a:p>
          <a:pPr lvl="0" algn="ctr" defTabSz="577850">
            <a:lnSpc>
              <a:spcPct val="90000"/>
            </a:lnSpc>
            <a:spcBef>
              <a:spcPct val="0"/>
            </a:spcBef>
            <a:spcAft>
              <a:spcPct val="5000"/>
            </a:spcAft>
          </a:pPr>
          <a:r>
            <a:rPr lang="en-US" sz="1300" kern="1200" dirty="0" smtClean="0"/>
            <a:t>https://www.polleverywhere.com/</a:t>
          </a:r>
          <a:endParaRPr lang="en-US" sz="1300" kern="1200" dirty="0"/>
        </a:p>
      </dsp:txBody>
      <dsp:txXfrm>
        <a:off x="6991012" y="4531485"/>
        <a:ext cx="2312381" cy="555703"/>
      </dsp:txXfrm>
    </dsp:sp>
  </dsp:spTree>
</dsp:drawing>
</file>

<file path=ppt/diagrams/layout1.xml><?xml version="1.0" encoding="utf-8"?>
<dgm:layoutDef xmlns:dgm="http://schemas.openxmlformats.org/drawingml/2006/diagram" xmlns:a="http://schemas.openxmlformats.org/drawingml/2006/main" uniqueId="urn:microsoft.com/office/officeart/2008/layout/BendingPictureCaption">
  <dgm:title val=""/>
  <dgm:desc val=""/>
  <dgm:catLst>
    <dgm:cat type="picture" pri="6000"/>
    <dgm:cat type="pictureconvert" pri="6000"/>
  </dgm:catLst>
  <dgm:sampData>
    <dgm:dataModel>
      <dgm:ptLst>
        <dgm:pt modelId="0" type="doc"/>
        <dgm:pt modelId="1">
          <dgm:prSet phldr="1"/>
        </dgm:pt>
        <dgm:pt modelId="2">
          <dgm:prSet phldr="1"/>
        </dgm:pt>
      </dgm:ptLst>
      <dgm:cxnLst>
        <dgm:cxn modelId="7" srcId="0" destId="1" srcOrd="0" destOrd="0"/>
        <dgm:cxn modelId="8" srcId="0" destId="2" srcOrd="1"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diagram">
    <dgm:varLst>
      <dgm:dir/>
    </dgm:varLst>
    <dgm:choose name="Name0">
      <dgm:if name="Name1" func="var" arg="dir" op="equ" val="norm">
        <dgm:alg type="snake">
          <dgm:param type="off" val="ctr"/>
        </dgm:alg>
      </dgm:if>
      <dgm:else name="Name2">
        <dgm:alg type="snake">
          <dgm:param type="grDir" val="tR"/>
          <dgm:param type="off" val="c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1"/>
        </dgm:alg>
        <dgm:shape xmlns:r="http://schemas.openxmlformats.org/officeDocument/2006/relationships" r:blip="">
          <dgm:adjLst/>
        </dgm:shape>
        <dgm:choose name="Name3">
          <dgm:if name="Name4" func="var" arg="dir" op="equ" val="norm">
            <dgm:constrLst>
              <dgm:constr type="l" for="ch" forName="Image" refType="w" fact="0"/>
              <dgm:constr type="t" for="ch" forName="Image" refType="h" fact="0"/>
              <dgm:constr type="w" for="ch" forName="Image" refType="w" fact="0.94"/>
              <dgm:constr type="h" for="ch" forName="Image" refType="h" fact="0.91"/>
              <dgm:constr type="l" for="ch" forName="Parent" refType="w" fact="0.19"/>
              <dgm:constr type="t" for="ch" forName="Parent" refType="h" fact="0.745"/>
              <dgm:constr type="w" for="ch" forName="Parent" refType="w" fact="0.81"/>
              <dgm:constr type="h" for="ch" forName="Parent" refType="h" fact="0.255"/>
            </dgm:constrLst>
          </dgm:if>
          <dgm:else name="Name5">
            <dgm:constrLst>
              <dgm:constr type="l" for="ch" forName="Image" refType="w" fact="0.06"/>
              <dgm:constr type="t" for="ch" forName="Image" refType="h" fact="0"/>
              <dgm:constr type="w" for="ch" forName="Image" refType="w" fact="0.94"/>
              <dgm:constr type="h" for="ch" forName="Image" refType="h" fact="0.91"/>
              <dgm:constr type="l" for="ch" forName="Parent" refType="w" fact="0"/>
              <dgm:constr type="t" for="ch" forName="Parent" refType="h" fact="0.745"/>
              <dgm:constr type="w" for="ch" forName="Parent" refType="w" fact="0.81"/>
              <dgm:constr type="h" for="ch" forName="Parent" refType="h" fact="0.255"/>
            </dgm:constrLst>
          </dgm:else>
        </dgm:choose>
        <dgm:layoutNode name="Image" styleLbl="bgShp">
          <dgm:alg type="sp"/>
          <dgm:shape xmlns:r="http://schemas.openxmlformats.org/officeDocument/2006/relationships" type="rect" r:blip="" blipPhldr="1">
            <dgm:adjLst/>
          </dgm:shape>
          <dgm:presOf/>
        </dgm:layoutNode>
        <dgm:layoutNode name="Parent" styleLbl="node0">
          <dgm:varLst>
            <dgm:bulletEnabled val="1"/>
          </dgm:varLst>
          <dgm:alg type="tx">
            <dgm:param type="txAnchorVertCh" val="mid"/>
            <dgm:param type="shpTxRTLAlignCh" val="r"/>
            <dgm:param type="lnSpAfParP" val="5"/>
          </dgm:alg>
          <dgm:shape xmlns:r="http://schemas.openxmlformats.org/officeDocument/2006/relationships" type="rect" r:blip="">
            <dgm:adjLst/>
          </dgm:shape>
          <dgm:presOf axis="desOr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BendingPictureCaption">
  <dgm:title val=""/>
  <dgm:desc val=""/>
  <dgm:catLst>
    <dgm:cat type="picture" pri="6000"/>
    <dgm:cat type="pictureconvert" pri="6000"/>
  </dgm:catLst>
  <dgm:sampData>
    <dgm:dataModel>
      <dgm:ptLst>
        <dgm:pt modelId="0" type="doc"/>
        <dgm:pt modelId="1">
          <dgm:prSet phldr="1"/>
        </dgm:pt>
        <dgm:pt modelId="2">
          <dgm:prSet phldr="1"/>
        </dgm:pt>
      </dgm:ptLst>
      <dgm:cxnLst>
        <dgm:cxn modelId="7" srcId="0" destId="1" srcOrd="0" destOrd="0"/>
        <dgm:cxn modelId="8" srcId="0" destId="2" srcOrd="1"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diagram">
    <dgm:varLst>
      <dgm:dir/>
    </dgm:varLst>
    <dgm:choose name="Name0">
      <dgm:if name="Name1" func="var" arg="dir" op="equ" val="norm">
        <dgm:alg type="snake">
          <dgm:param type="off" val="ctr"/>
        </dgm:alg>
      </dgm:if>
      <dgm:else name="Name2">
        <dgm:alg type="snake">
          <dgm:param type="grDir" val="tR"/>
          <dgm:param type="off" val="c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1"/>
        </dgm:alg>
        <dgm:shape xmlns:r="http://schemas.openxmlformats.org/officeDocument/2006/relationships" r:blip="">
          <dgm:adjLst/>
        </dgm:shape>
        <dgm:choose name="Name3">
          <dgm:if name="Name4" func="var" arg="dir" op="equ" val="norm">
            <dgm:constrLst>
              <dgm:constr type="l" for="ch" forName="Image" refType="w" fact="0"/>
              <dgm:constr type="t" for="ch" forName="Image" refType="h" fact="0"/>
              <dgm:constr type="w" for="ch" forName="Image" refType="w" fact="0.94"/>
              <dgm:constr type="h" for="ch" forName="Image" refType="h" fact="0.91"/>
              <dgm:constr type="l" for="ch" forName="Parent" refType="w" fact="0.19"/>
              <dgm:constr type="t" for="ch" forName="Parent" refType="h" fact="0.745"/>
              <dgm:constr type="w" for="ch" forName="Parent" refType="w" fact="0.81"/>
              <dgm:constr type="h" for="ch" forName="Parent" refType="h" fact="0.255"/>
            </dgm:constrLst>
          </dgm:if>
          <dgm:else name="Name5">
            <dgm:constrLst>
              <dgm:constr type="l" for="ch" forName="Image" refType="w" fact="0.06"/>
              <dgm:constr type="t" for="ch" forName="Image" refType="h" fact="0"/>
              <dgm:constr type="w" for="ch" forName="Image" refType="w" fact="0.94"/>
              <dgm:constr type="h" for="ch" forName="Image" refType="h" fact="0.91"/>
              <dgm:constr type="l" for="ch" forName="Parent" refType="w" fact="0"/>
              <dgm:constr type="t" for="ch" forName="Parent" refType="h" fact="0.745"/>
              <dgm:constr type="w" for="ch" forName="Parent" refType="w" fact="0.81"/>
              <dgm:constr type="h" for="ch" forName="Parent" refType="h" fact="0.255"/>
            </dgm:constrLst>
          </dgm:else>
        </dgm:choose>
        <dgm:layoutNode name="Image" styleLbl="bgShp">
          <dgm:alg type="sp"/>
          <dgm:shape xmlns:r="http://schemas.openxmlformats.org/officeDocument/2006/relationships" type="rect" r:blip="" blipPhldr="1">
            <dgm:adjLst/>
          </dgm:shape>
          <dgm:presOf/>
        </dgm:layoutNode>
        <dgm:layoutNode name="Parent" styleLbl="node0">
          <dgm:varLst>
            <dgm:bulletEnabled val="1"/>
          </dgm:varLst>
          <dgm:alg type="tx">
            <dgm:param type="txAnchorVertCh" val="mid"/>
            <dgm:param type="shpTxRTLAlignCh" val="r"/>
            <dgm:param type="lnSpAfParP" val="5"/>
          </dgm:alg>
          <dgm:shape xmlns:r="http://schemas.openxmlformats.org/officeDocument/2006/relationships" type="rect" r:blip="">
            <dgm:adjLst/>
          </dgm:shape>
          <dgm:presOf axis="desOr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BendingPictureCaption">
  <dgm:title val=""/>
  <dgm:desc val=""/>
  <dgm:catLst>
    <dgm:cat type="picture" pri="6000"/>
    <dgm:cat type="pictureconvert" pri="6000"/>
  </dgm:catLst>
  <dgm:sampData>
    <dgm:dataModel>
      <dgm:ptLst>
        <dgm:pt modelId="0" type="doc"/>
        <dgm:pt modelId="1">
          <dgm:prSet phldr="1"/>
        </dgm:pt>
        <dgm:pt modelId="2">
          <dgm:prSet phldr="1"/>
        </dgm:pt>
      </dgm:ptLst>
      <dgm:cxnLst>
        <dgm:cxn modelId="7" srcId="0" destId="1" srcOrd="0" destOrd="0"/>
        <dgm:cxn modelId="8" srcId="0" destId="2" srcOrd="1"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diagram">
    <dgm:varLst>
      <dgm:dir/>
    </dgm:varLst>
    <dgm:choose name="Name0">
      <dgm:if name="Name1" func="var" arg="dir" op="equ" val="norm">
        <dgm:alg type="snake">
          <dgm:param type="off" val="ctr"/>
        </dgm:alg>
      </dgm:if>
      <dgm:else name="Name2">
        <dgm:alg type="snake">
          <dgm:param type="grDir" val="tR"/>
          <dgm:param type="off" val="c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1"/>
        </dgm:alg>
        <dgm:shape xmlns:r="http://schemas.openxmlformats.org/officeDocument/2006/relationships" r:blip="">
          <dgm:adjLst/>
        </dgm:shape>
        <dgm:choose name="Name3">
          <dgm:if name="Name4" func="var" arg="dir" op="equ" val="norm">
            <dgm:constrLst>
              <dgm:constr type="l" for="ch" forName="Image" refType="w" fact="0"/>
              <dgm:constr type="t" for="ch" forName="Image" refType="h" fact="0"/>
              <dgm:constr type="w" for="ch" forName="Image" refType="w" fact="0.94"/>
              <dgm:constr type="h" for="ch" forName="Image" refType="h" fact="0.91"/>
              <dgm:constr type="l" for="ch" forName="Parent" refType="w" fact="0.19"/>
              <dgm:constr type="t" for="ch" forName="Parent" refType="h" fact="0.745"/>
              <dgm:constr type="w" for="ch" forName="Parent" refType="w" fact="0.81"/>
              <dgm:constr type="h" for="ch" forName="Parent" refType="h" fact="0.255"/>
            </dgm:constrLst>
          </dgm:if>
          <dgm:else name="Name5">
            <dgm:constrLst>
              <dgm:constr type="l" for="ch" forName="Image" refType="w" fact="0.06"/>
              <dgm:constr type="t" for="ch" forName="Image" refType="h" fact="0"/>
              <dgm:constr type="w" for="ch" forName="Image" refType="w" fact="0.94"/>
              <dgm:constr type="h" for="ch" forName="Image" refType="h" fact="0.91"/>
              <dgm:constr type="l" for="ch" forName="Parent" refType="w" fact="0"/>
              <dgm:constr type="t" for="ch" forName="Parent" refType="h" fact="0.745"/>
              <dgm:constr type="w" for="ch" forName="Parent" refType="w" fact="0.81"/>
              <dgm:constr type="h" for="ch" forName="Parent" refType="h" fact="0.255"/>
            </dgm:constrLst>
          </dgm:else>
        </dgm:choose>
        <dgm:layoutNode name="Image" styleLbl="bgShp">
          <dgm:alg type="sp"/>
          <dgm:shape xmlns:r="http://schemas.openxmlformats.org/officeDocument/2006/relationships" type="rect" r:blip="" blipPhldr="1">
            <dgm:adjLst/>
          </dgm:shape>
          <dgm:presOf/>
        </dgm:layoutNode>
        <dgm:layoutNode name="Parent" styleLbl="node0">
          <dgm:varLst>
            <dgm:bulletEnabled val="1"/>
          </dgm:varLst>
          <dgm:alg type="tx">
            <dgm:param type="txAnchorVertCh" val="mid"/>
            <dgm:param type="shpTxRTLAlignCh" val="r"/>
            <dgm:param type="lnSpAfParP" val="5"/>
          </dgm:alg>
          <dgm:shape xmlns:r="http://schemas.openxmlformats.org/officeDocument/2006/relationships" type="rect" r:blip="">
            <dgm:adjLst/>
          </dgm:shape>
          <dgm:presOf axis="desOr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8/layout/BendingPictureCaption">
  <dgm:title val=""/>
  <dgm:desc val=""/>
  <dgm:catLst>
    <dgm:cat type="picture" pri="6000"/>
    <dgm:cat type="pictureconvert" pri="6000"/>
  </dgm:catLst>
  <dgm:sampData>
    <dgm:dataModel>
      <dgm:ptLst>
        <dgm:pt modelId="0" type="doc"/>
        <dgm:pt modelId="1">
          <dgm:prSet phldr="1"/>
        </dgm:pt>
        <dgm:pt modelId="2">
          <dgm:prSet phldr="1"/>
        </dgm:pt>
      </dgm:ptLst>
      <dgm:cxnLst>
        <dgm:cxn modelId="7" srcId="0" destId="1" srcOrd="0" destOrd="0"/>
        <dgm:cxn modelId="8" srcId="0" destId="2" srcOrd="1"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diagram">
    <dgm:varLst>
      <dgm:dir/>
    </dgm:varLst>
    <dgm:choose name="Name0">
      <dgm:if name="Name1" func="var" arg="dir" op="equ" val="norm">
        <dgm:alg type="snake">
          <dgm:param type="off" val="ctr"/>
        </dgm:alg>
      </dgm:if>
      <dgm:else name="Name2">
        <dgm:alg type="snake">
          <dgm:param type="grDir" val="tR"/>
          <dgm:param type="off" val="c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1"/>
        </dgm:alg>
        <dgm:shape xmlns:r="http://schemas.openxmlformats.org/officeDocument/2006/relationships" r:blip="">
          <dgm:adjLst/>
        </dgm:shape>
        <dgm:choose name="Name3">
          <dgm:if name="Name4" func="var" arg="dir" op="equ" val="norm">
            <dgm:constrLst>
              <dgm:constr type="l" for="ch" forName="Image" refType="w" fact="0"/>
              <dgm:constr type="t" for="ch" forName="Image" refType="h" fact="0"/>
              <dgm:constr type="w" for="ch" forName="Image" refType="w" fact="0.94"/>
              <dgm:constr type="h" for="ch" forName="Image" refType="h" fact="0.91"/>
              <dgm:constr type="l" for="ch" forName="Parent" refType="w" fact="0.19"/>
              <dgm:constr type="t" for="ch" forName="Parent" refType="h" fact="0.745"/>
              <dgm:constr type="w" for="ch" forName="Parent" refType="w" fact="0.81"/>
              <dgm:constr type="h" for="ch" forName="Parent" refType="h" fact="0.255"/>
            </dgm:constrLst>
          </dgm:if>
          <dgm:else name="Name5">
            <dgm:constrLst>
              <dgm:constr type="l" for="ch" forName="Image" refType="w" fact="0.06"/>
              <dgm:constr type="t" for="ch" forName="Image" refType="h" fact="0"/>
              <dgm:constr type="w" for="ch" forName="Image" refType="w" fact="0.94"/>
              <dgm:constr type="h" for="ch" forName="Image" refType="h" fact="0.91"/>
              <dgm:constr type="l" for="ch" forName="Parent" refType="w" fact="0"/>
              <dgm:constr type="t" for="ch" forName="Parent" refType="h" fact="0.745"/>
              <dgm:constr type="w" for="ch" forName="Parent" refType="w" fact="0.81"/>
              <dgm:constr type="h" for="ch" forName="Parent" refType="h" fact="0.255"/>
            </dgm:constrLst>
          </dgm:else>
        </dgm:choose>
        <dgm:layoutNode name="Image" styleLbl="bgShp">
          <dgm:alg type="sp"/>
          <dgm:shape xmlns:r="http://schemas.openxmlformats.org/officeDocument/2006/relationships" type="rect" r:blip="" blipPhldr="1">
            <dgm:adjLst/>
          </dgm:shape>
          <dgm:presOf/>
        </dgm:layoutNode>
        <dgm:layoutNode name="Parent" styleLbl="node0">
          <dgm:varLst>
            <dgm:bulletEnabled val="1"/>
          </dgm:varLst>
          <dgm:alg type="tx">
            <dgm:param type="txAnchorVertCh" val="mid"/>
            <dgm:param type="shpTxRTLAlignCh" val="r"/>
            <dgm:param type="lnSpAfParP" val="5"/>
          </dgm:alg>
          <dgm:shape xmlns:r="http://schemas.openxmlformats.org/officeDocument/2006/relationships" type="rect" r:blip="">
            <dgm:adjLst/>
          </dgm:shape>
          <dgm:presOf axis="desOr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8/layout/BendingPictureCaption">
  <dgm:title val=""/>
  <dgm:desc val=""/>
  <dgm:catLst>
    <dgm:cat type="picture" pri="6000"/>
    <dgm:cat type="pictureconvert" pri="6000"/>
  </dgm:catLst>
  <dgm:sampData>
    <dgm:dataModel>
      <dgm:ptLst>
        <dgm:pt modelId="0" type="doc"/>
        <dgm:pt modelId="1">
          <dgm:prSet phldr="1"/>
        </dgm:pt>
        <dgm:pt modelId="2">
          <dgm:prSet phldr="1"/>
        </dgm:pt>
      </dgm:ptLst>
      <dgm:cxnLst>
        <dgm:cxn modelId="7" srcId="0" destId="1" srcOrd="0" destOrd="0"/>
        <dgm:cxn modelId="8" srcId="0" destId="2" srcOrd="1"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diagram">
    <dgm:varLst>
      <dgm:dir/>
    </dgm:varLst>
    <dgm:choose name="Name0">
      <dgm:if name="Name1" func="var" arg="dir" op="equ" val="norm">
        <dgm:alg type="snake">
          <dgm:param type="off" val="ctr"/>
        </dgm:alg>
      </dgm:if>
      <dgm:else name="Name2">
        <dgm:alg type="snake">
          <dgm:param type="grDir" val="tR"/>
          <dgm:param type="off" val="c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1"/>
        </dgm:alg>
        <dgm:shape xmlns:r="http://schemas.openxmlformats.org/officeDocument/2006/relationships" r:blip="">
          <dgm:adjLst/>
        </dgm:shape>
        <dgm:choose name="Name3">
          <dgm:if name="Name4" func="var" arg="dir" op="equ" val="norm">
            <dgm:constrLst>
              <dgm:constr type="l" for="ch" forName="Image" refType="w" fact="0"/>
              <dgm:constr type="t" for="ch" forName="Image" refType="h" fact="0"/>
              <dgm:constr type="w" for="ch" forName="Image" refType="w" fact="0.94"/>
              <dgm:constr type="h" for="ch" forName="Image" refType="h" fact="0.91"/>
              <dgm:constr type="l" for="ch" forName="Parent" refType="w" fact="0.19"/>
              <dgm:constr type="t" for="ch" forName="Parent" refType="h" fact="0.745"/>
              <dgm:constr type="w" for="ch" forName="Parent" refType="w" fact="0.81"/>
              <dgm:constr type="h" for="ch" forName="Parent" refType="h" fact="0.255"/>
            </dgm:constrLst>
          </dgm:if>
          <dgm:else name="Name5">
            <dgm:constrLst>
              <dgm:constr type="l" for="ch" forName="Image" refType="w" fact="0.06"/>
              <dgm:constr type="t" for="ch" forName="Image" refType="h" fact="0"/>
              <dgm:constr type="w" for="ch" forName="Image" refType="w" fact="0.94"/>
              <dgm:constr type="h" for="ch" forName="Image" refType="h" fact="0.91"/>
              <dgm:constr type="l" for="ch" forName="Parent" refType="w" fact="0"/>
              <dgm:constr type="t" for="ch" forName="Parent" refType="h" fact="0.745"/>
              <dgm:constr type="w" for="ch" forName="Parent" refType="w" fact="0.81"/>
              <dgm:constr type="h" for="ch" forName="Parent" refType="h" fact="0.255"/>
            </dgm:constrLst>
          </dgm:else>
        </dgm:choose>
        <dgm:layoutNode name="Image" styleLbl="bgShp">
          <dgm:alg type="sp"/>
          <dgm:shape xmlns:r="http://schemas.openxmlformats.org/officeDocument/2006/relationships" type="rect" r:blip="" blipPhldr="1">
            <dgm:adjLst/>
          </dgm:shape>
          <dgm:presOf/>
        </dgm:layoutNode>
        <dgm:layoutNode name="Parent" styleLbl="node0">
          <dgm:varLst>
            <dgm:bulletEnabled val="1"/>
          </dgm:varLst>
          <dgm:alg type="tx">
            <dgm:param type="txAnchorVertCh" val="mid"/>
            <dgm:param type="shpTxRTLAlignCh" val="r"/>
            <dgm:param type="lnSpAfParP" val="5"/>
          </dgm:alg>
          <dgm:shape xmlns:r="http://schemas.openxmlformats.org/officeDocument/2006/relationships" type="rect" r:blip="">
            <dgm:adjLst/>
          </dgm:shape>
          <dgm:presOf axis="desOr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8/layout/BendingPictureCaption">
  <dgm:title val=""/>
  <dgm:desc val=""/>
  <dgm:catLst>
    <dgm:cat type="picture" pri="6000"/>
    <dgm:cat type="pictureconvert" pri="6000"/>
  </dgm:catLst>
  <dgm:sampData>
    <dgm:dataModel>
      <dgm:ptLst>
        <dgm:pt modelId="0" type="doc"/>
        <dgm:pt modelId="1">
          <dgm:prSet phldr="1"/>
        </dgm:pt>
        <dgm:pt modelId="2">
          <dgm:prSet phldr="1"/>
        </dgm:pt>
      </dgm:ptLst>
      <dgm:cxnLst>
        <dgm:cxn modelId="7" srcId="0" destId="1" srcOrd="0" destOrd="0"/>
        <dgm:cxn modelId="8" srcId="0" destId="2" srcOrd="1"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diagram">
    <dgm:varLst>
      <dgm:dir/>
    </dgm:varLst>
    <dgm:choose name="Name0">
      <dgm:if name="Name1" func="var" arg="dir" op="equ" val="norm">
        <dgm:alg type="snake">
          <dgm:param type="off" val="ctr"/>
        </dgm:alg>
      </dgm:if>
      <dgm:else name="Name2">
        <dgm:alg type="snake">
          <dgm:param type="grDir" val="tR"/>
          <dgm:param type="off" val="c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1"/>
        </dgm:alg>
        <dgm:shape xmlns:r="http://schemas.openxmlformats.org/officeDocument/2006/relationships" r:blip="">
          <dgm:adjLst/>
        </dgm:shape>
        <dgm:choose name="Name3">
          <dgm:if name="Name4" func="var" arg="dir" op="equ" val="norm">
            <dgm:constrLst>
              <dgm:constr type="l" for="ch" forName="Image" refType="w" fact="0"/>
              <dgm:constr type="t" for="ch" forName="Image" refType="h" fact="0"/>
              <dgm:constr type="w" for="ch" forName="Image" refType="w" fact="0.94"/>
              <dgm:constr type="h" for="ch" forName="Image" refType="h" fact="0.91"/>
              <dgm:constr type="l" for="ch" forName="Parent" refType="w" fact="0.19"/>
              <dgm:constr type="t" for="ch" forName="Parent" refType="h" fact="0.745"/>
              <dgm:constr type="w" for="ch" forName="Parent" refType="w" fact="0.81"/>
              <dgm:constr type="h" for="ch" forName="Parent" refType="h" fact="0.255"/>
            </dgm:constrLst>
          </dgm:if>
          <dgm:else name="Name5">
            <dgm:constrLst>
              <dgm:constr type="l" for="ch" forName="Image" refType="w" fact="0.06"/>
              <dgm:constr type="t" for="ch" forName="Image" refType="h" fact="0"/>
              <dgm:constr type="w" for="ch" forName="Image" refType="w" fact="0.94"/>
              <dgm:constr type="h" for="ch" forName="Image" refType="h" fact="0.91"/>
              <dgm:constr type="l" for="ch" forName="Parent" refType="w" fact="0"/>
              <dgm:constr type="t" for="ch" forName="Parent" refType="h" fact="0.745"/>
              <dgm:constr type="w" for="ch" forName="Parent" refType="w" fact="0.81"/>
              <dgm:constr type="h" for="ch" forName="Parent" refType="h" fact="0.255"/>
            </dgm:constrLst>
          </dgm:else>
        </dgm:choose>
        <dgm:layoutNode name="Image" styleLbl="bgShp">
          <dgm:alg type="sp"/>
          <dgm:shape xmlns:r="http://schemas.openxmlformats.org/officeDocument/2006/relationships" type="rect" r:blip="" blipPhldr="1">
            <dgm:adjLst/>
          </dgm:shape>
          <dgm:presOf/>
        </dgm:layoutNode>
        <dgm:layoutNode name="Parent" styleLbl="node0">
          <dgm:varLst>
            <dgm:bulletEnabled val="1"/>
          </dgm:varLst>
          <dgm:alg type="tx">
            <dgm:param type="txAnchorVertCh" val="mid"/>
            <dgm:param type="shpTxRTLAlignCh" val="r"/>
            <dgm:param type="lnSpAfParP" val="5"/>
          </dgm:alg>
          <dgm:shape xmlns:r="http://schemas.openxmlformats.org/officeDocument/2006/relationships" type="rect" r:blip="">
            <dgm:adjLst/>
          </dgm:shape>
          <dgm:presOf axis="desOr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D7B0130-5977-4A39-9941-9F0D24D14897}" type="datetimeFigureOut">
              <a:rPr lang="en-US" smtClean="0"/>
              <a:t>8/1/2015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F01FB2B-96CC-4B42-A843-7C31B56DF798}" type="slidenum">
              <a:rPr lang="en-US" smtClean="0"/>
              <a:t>‹#›</a:t>
            </a:fld>
            <a:endParaRPr lang="en-US"/>
          </a:p>
        </p:txBody>
      </p:sp>
    </p:spTree>
    <p:extLst>
      <p:ext uri="{BB962C8B-B14F-4D97-AF65-F5344CB8AC3E}">
        <p14:creationId xmlns:p14="http://schemas.microsoft.com/office/powerpoint/2010/main" val="39229266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Lisa</a:t>
            </a:r>
            <a:r>
              <a:rPr lang="en-US" baseline="0" dirty="0" smtClean="0"/>
              <a:t> mentioned that she found her students were more apt to email her once she set this up.  And that she felt they were learning valuable advocacy skills and it helped her know more about what they were confused about…even if she didn’t use it for closure</a:t>
            </a:r>
            <a:endParaRPr lang="en-US" dirty="0"/>
          </a:p>
        </p:txBody>
      </p:sp>
      <p:sp>
        <p:nvSpPr>
          <p:cNvPr id="4" name="Slide Number Placeholder 3"/>
          <p:cNvSpPr>
            <a:spLocks noGrp="1"/>
          </p:cNvSpPr>
          <p:nvPr>
            <p:ph type="sldNum" sz="quarter" idx="10"/>
          </p:nvPr>
        </p:nvSpPr>
        <p:spPr/>
        <p:txBody>
          <a:bodyPr/>
          <a:lstStyle/>
          <a:p>
            <a:fld id="{861CB7B9-86C5-422D-8C65-882316446663}" type="slidenum">
              <a:rPr lang="en-US" smtClean="0"/>
              <a:t>26</a:t>
            </a:fld>
            <a:endParaRPr lang="en-US" dirty="0"/>
          </a:p>
        </p:txBody>
      </p:sp>
    </p:spTree>
    <p:extLst>
      <p:ext uri="{BB962C8B-B14F-4D97-AF65-F5344CB8AC3E}">
        <p14:creationId xmlns:p14="http://schemas.microsoft.com/office/powerpoint/2010/main" val="14663697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accent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a:off x="7605951" y="5956137"/>
            <a:ext cx="2844800" cy="365125"/>
          </a:xfrm>
        </p:spPr>
        <p:txBody>
          <a:bodyPr/>
          <a:lstStyle>
            <a:lvl1pPr>
              <a:defRPr>
                <a:solidFill>
                  <a:schemeClr val="accent1">
                    <a:lumMod val="75000"/>
                    <a:lumOff val="25000"/>
                  </a:schemeClr>
                </a:solidFill>
              </a:defRPr>
            </a:lvl1pPr>
          </a:lstStyle>
          <a:p>
            <a:fld id="{B61BEF0D-F0BB-DE4B-95CE-6DB70DBA9567}" type="datetimeFigureOut">
              <a:rPr lang="en-US" dirty="0"/>
              <a:pPr/>
              <a:t>8/1/2015</a:t>
            </a:fld>
            <a:endParaRPr lang="en-US" dirty="0"/>
          </a:p>
        </p:txBody>
      </p:sp>
      <p:sp>
        <p:nvSpPr>
          <p:cNvPr id="5" name="Footer Placeholder 4"/>
          <p:cNvSpPr>
            <a:spLocks noGrp="1"/>
          </p:cNvSpPr>
          <p:nvPr>
            <p:ph type="ftr" sz="quarter" idx="11"/>
          </p:nvPr>
        </p:nvSpPr>
        <p:spPr>
          <a:xfrm>
            <a:off x="581192" y="5951811"/>
            <a:ext cx="6917210" cy="365125"/>
          </a:xfrm>
        </p:spPr>
        <p:txBody>
          <a:bodyPr/>
          <a:lstStyle>
            <a:lvl1pPr>
              <a:defRPr>
                <a:solidFill>
                  <a:schemeClr val="accent1">
                    <a:lumMod val="75000"/>
                    <a:lumOff val="25000"/>
                  </a:schemeClr>
                </a:solidFill>
              </a:defRPr>
            </a:lvl1pPr>
          </a:lstStyle>
          <a:p>
            <a:endParaRPr lang="en-US" dirty="0"/>
          </a:p>
        </p:txBody>
      </p:sp>
      <p:sp>
        <p:nvSpPr>
          <p:cNvPr id="6" name="Slide Number Placeholder 5"/>
          <p:cNvSpPr>
            <a:spLocks noGrp="1"/>
          </p:cNvSpPr>
          <p:nvPr>
            <p:ph type="sldNum" sz="quarter" idx="12"/>
          </p:nvPr>
        </p:nvSpPr>
        <p:spPr>
          <a:xfrm>
            <a:off x="10558300" y="5956137"/>
            <a:ext cx="1016440" cy="365125"/>
          </a:xfrm>
        </p:spPr>
        <p:txBody>
          <a:bodyPr/>
          <a:lstStyle>
            <a:lvl1pPr>
              <a:defRPr>
                <a:solidFill>
                  <a:schemeClr val="accent1">
                    <a:lumMod val="75000"/>
                    <a:lumOff val="25000"/>
                  </a:schemeClr>
                </a:solidFill>
              </a:defRPr>
            </a:lvl1p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8" name="Rectangle 7"/>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9" name="Title 1"/>
          <p:cNvSpPr>
            <a:spLocks noGrp="1"/>
          </p:cNvSpPr>
          <p:nvPr>
            <p:ph type="title"/>
          </p:nvPr>
        </p:nvSpPr>
        <p:spPr>
          <a:xfrm>
            <a:off x="581192" y="702156"/>
            <a:ext cx="11029616" cy="1013800"/>
          </a:xfrm>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8/1/2015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a:spLocks noChangeAspect="1"/>
          </p:cNvSpPr>
          <p:nvPr/>
        </p:nvSpPr>
        <p:spPr>
          <a:xfrm>
            <a:off x="8839201" y="599725"/>
            <a:ext cx="2906817" cy="58169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839201" y="675726"/>
            <a:ext cx="2004164" cy="5183073"/>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774923" y="675726"/>
            <a:ext cx="7896279" cy="5183073"/>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8993673" y="5956137"/>
            <a:ext cx="1328141" cy="365125"/>
          </a:xfrm>
        </p:spPr>
        <p:txBody>
          <a:bodyPr/>
          <a:lstStyle>
            <a:lvl1pPr>
              <a:defRPr>
                <a:solidFill>
                  <a:schemeClr val="accent1">
                    <a:lumMod val="75000"/>
                    <a:lumOff val="25000"/>
                  </a:schemeClr>
                </a:solidFill>
              </a:defRPr>
            </a:lvl1pPr>
          </a:lstStyle>
          <a:p>
            <a:fld id="{B61BEF0D-F0BB-DE4B-95CE-6DB70DBA9567}" type="datetimeFigureOut">
              <a:rPr lang="en-US" dirty="0"/>
              <a:pPr/>
              <a:t>8/1/2015</a:t>
            </a:fld>
            <a:endParaRPr lang="en-US" dirty="0"/>
          </a:p>
        </p:txBody>
      </p:sp>
      <p:sp>
        <p:nvSpPr>
          <p:cNvPr id="5" name="Footer Placeholder 4"/>
          <p:cNvSpPr>
            <a:spLocks noGrp="1"/>
          </p:cNvSpPr>
          <p:nvPr>
            <p:ph type="ftr" sz="quarter" idx="11"/>
          </p:nvPr>
        </p:nvSpPr>
        <p:spPr>
          <a:xfrm>
            <a:off x="774923" y="5951811"/>
            <a:ext cx="7896279" cy="365125"/>
          </a:xfrm>
        </p:spPr>
        <p:txBody>
          <a:bodyPr/>
          <a:lstStyle/>
          <a:p>
            <a:endParaRPr lang="en-US" dirty="0"/>
          </a:p>
        </p:txBody>
      </p:sp>
      <p:sp>
        <p:nvSpPr>
          <p:cNvPr id="6" name="Slide Number Placeholder 5"/>
          <p:cNvSpPr>
            <a:spLocks noGrp="1"/>
          </p:cNvSpPr>
          <p:nvPr>
            <p:ph type="sldNum" sz="quarter" idx="12"/>
          </p:nvPr>
        </p:nvSpPr>
        <p:spPr>
          <a:xfrm>
            <a:off x="10446615" y="5956137"/>
            <a:ext cx="1164195" cy="365125"/>
          </a:xfrm>
        </p:spPr>
        <p:txBody>
          <a:bodyPr/>
          <a:lstStyle>
            <a:lvl1pPr>
              <a:defRPr>
                <a:solidFill>
                  <a:schemeClr val="accent1">
                    <a:lumMod val="75000"/>
                    <a:lumOff val="25000"/>
                  </a:schemeClr>
                </a:solidFill>
              </a:defRPr>
            </a:lvl1pPr>
          </a:lstStyle>
          <a:p>
            <a:fld id="{D57F1E4F-1CFF-5643-939E-217C01CDF565}" type="slidenum">
              <a:rPr lang="en-US" dirty="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0B8AEC96-51AD-4BED-8B9F-46328AB0170E}" type="datetime1">
              <a:rPr lang="en-US" smtClean="0"/>
              <a:pPr/>
              <a:t>8/1/2015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32655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02A3CEB-8DB4-41A3-AD53-3733AD37F28D}" type="datetime1">
              <a:rPr lang="en-US" smtClean="0"/>
              <a:pPr/>
              <a:t>8/1/2015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113E31D-E2AB-40D1-8B51-AFA5AFEF393A}" type="slidenum">
              <a:rPr lang="en-US" dirty="0"/>
              <a:pPr/>
              <a:t>‹#›</a:t>
            </a:fld>
            <a:endParaRPr lang="en-US" dirty="0"/>
          </a:p>
        </p:txBody>
      </p:sp>
    </p:spTree>
    <p:extLst>
      <p:ext uri="{BB962C8B-B14F-4D97-AF65-F5344CB8AC3E}">
        <p14:creationId xmlns:p14="http://schemas.microsoft.com/office/powerpoint/2010/main" val="9139073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ACD0528-53C0-4A1C-A71A-77A73DAC9677}" type="datetime1">
              <a:rPr lang="en-US" smtClean="0"/>
              <a:pPr/>
              <a:t>8/1/2015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8144489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9424142A-7813-413A-AB85-E43B2E7E44C5}" type="datetime1">
              <a:rPr lang="en-US" smtClean="0"/>
              <a:pPr/>
              <a:t>8/1/2015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311143570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9EF9537B-B483-4F8F-AB1C-FB74C8419422}" type="datetime1">
              <a:rPr lang="en-US" smtClean="0"/>
              <a:pPr/>
              <a:t>8/1/2015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37921748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36ACC074-847C-48F2-974F-8647F7B40D26}" type="datetime1">
              <a:rPr lang="en-US" smtClean="0"/>
              <a:pPr/>
              <a:t>8/1/2015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6068260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5DA8646E-06C1-45D4-8D3F-AC1F1923BFD1}" type="datetime1">
              <a:rPr lang="en-US" smtClean="0"/>
              <a:pPr/>
              <a:t>8/1/2015</a:t>
            </a:fld>
            <a:endParaRPr lang="en-US" dirty="0"/>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207464867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310DF398-08B7-43C4-9ECC-2BD689CCB568}" type="datetime1">
              <a:rPr lang="en-US" smtClean="0"/>
              <a:pPr/>
              <a:t>8/1/2015</a:t>
            </a:fld>
            <a:endParaRPr lang="en-US" dirty="0"/>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dirty="0">
              <a:solidFill>
                <a:srgbClr val="335B74"/>
              </a:solidFill>
            </a:endParaRPr>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4FAB73BC-B049-4115-A692-8D63A059BFB8}" type="slidenum">
              <a:rPr lang="en-US" dirty="0">
                <a:solidFill>
                  <a:srgbClr val="335B74"/>
                </a:solidFill>
              </a:rPr>
              <a:pPr/>
              <a:t>‹#›</a:t>
            </a:fld>
            <a:endParaRPr lang="en-US" dirty="0">
              <a:solidFill>
                <a:srgbClr val="335B74"/>
              </a:solidFill>
            </a:endParaRPr>
          </a:p>
        </p:txBody>
      </p:sp>
    </p:spTree>
    <p:extLst>
      <p:ext uri="{BB962C8B-B14F-4D97-AF65-F5344CB8AC3E}">
        <p14:creationId xmlns:p14="http://schemas.microsoft.com/office/powerpoint/2010/main" val="7772739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702156"/>
            <a:ext cx="11029616" cy="1013800"/>
          </a:xfrm>
        </p:spPr>
        <p:txBody>
          <a:bodyPr/>
          <a:lstStyle/>
          <a:p>
            <a:r>
              <a:rPr lang="en-US" smtClean="0"/>
              <a:t>Click to edit Master title style</a:t>
            </a:r>
            <a:endParaRPr lang="en-US" dirty="0"/>
          </a:p>
        </p:txBody>
      </p:sp>
      <p:sp>
        <p:nvSpPr>
          <p:cNvPr id="3" name="Content Placeholder 2"/>
          <p:cNvSpPr>
            <a:spLocks noGrp="1"/>
          </p:cNvSpPr>
          <p:nvPr>
            <p:ph idx="1"/>
          </p:nvPr>
        </p:nvSpPr>
        <p:spPr>
          <a:xfrm>
            <a:off x="581192" y="2180496"/>
            <a:ext cx="11029615" cy="367830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8/1/2015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0558300" y="5956137"/>
            <a:ext cx="1052508"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71C2D91-D667-40F3-939C-BB04E7D36586}" type="datetime1">
              <a:rPr lang="en-US" smtClean="0"/>
              <a:pPr/>
              <a:t>8/1/2015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139302853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DBDC8C5-48A7-4403-8281-FB80A42137D0}" type="datetime1">
              <a:rPr lang="en-US" smtClean="0"/>
              <a:pPr/>
              <a:t>8/1/2015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369532225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5299120-0950-44E2-926D-9CD63735041E}" type="datetime1">
              <a:rPr lang="en-US" smtClean="0"/>
              <a:pPr/>
              <a:t>8/1/2015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5452073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447817" y="5141974"/>
            <a:ext cx="11290860"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3043910"/>
            <a:ext cx="11029615" cy="1497507"/>
          </a:xfrm>
        </p:spPr>
        <p:txBody>
          <a:bodyPr anchor="b">
            <a:normAutofit/>
          </a:bodyPr>
          <a:lstStyle>
            <a:lvl1pPr algn="l">
              <a:defRPr sz="3600" b="0" cap="all">
                <a:solidFill>
                  <a:schemeClr val="accent1"/>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solidFill>
                  <a:schemeClr val="accent1">
                    <a:lumMod val="75000"/>
                    <a:lumOff val="25000"/>
                  </a:schemeClr>
                </a:solidFill>
              </a:defRPr>
            </a:lvl1pPr>
          </a:lstStyle>
          <a:p>
            <a:fld id="{B61BEF0D-F0BB-DE4B-95CE-6DB70DBA9567}" type="datetimeFigureOut">
              <a:rPr lang="en-US" dirty="0"/>
              <a:pPr/>
              <a:t>8/1/2015</a:t>
            </a:fld>
            <a:endParaRPr lang="en-US" dirty="0"/>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729658"/>
            <a:ext cx="11029616" cy="988332"/>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581193" y="2228003"/>
            <a:ext cx="5422390" cy="363304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88417" y="2228003"/>
            <a:ext cx="5422392" cy="363304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8/1/2015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1" name="Rectangle 10"/>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2" name="Title 1"/>
          <p:cNvSpPr>
            <a:spLocks noGrp="1"/>
          </p:cNvSpPr>
          <p:nvPr>
            <p:ph type="title"/>
          </p:nvPr>
        </p:nvSpPr>
        <p:spPr>
          <a:xfrm>
            <a:off x="581193" y="729658"/>
            <a:ext cx="11029616" cy="988332"/>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87219" y="2250892"/>
            <a:ext cx="5087075" cy="536005"/>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81194" y="2926052"/>
            <a:ext cx="5393100" cy="2934999"/>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523735" y="2250892"/>
            <a:ext cx="5087073" cy="553373"/>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217709" y="2926052"/>
            <a:ext cx="5393100" cy="2934999"/>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8/1/2015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B61BEF0D-F0BB-DE4B-95CE-6DB70DBA9567}" type="datetimeFigureOut">
              <a:rPr lang="en-US" dirty="0"/>
              <a:pPr/>
              <a:t>8/1/2015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
        <p:nvSpPr>
          <p:cNvPr id="7" name="Rectangle 6"/>
          <p:cNvSpPr>
            <a:spLocks noChangeAspect="1"/>
          </p:cNvSpPr>
          <p:nvPr/>
        </p:nvSpPr>
        <p:spPr>
          <a:xfrm>
            <a:off x="440683"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8" name="Title 1"/>
          <p:cNvSpPr>
            <a:spLocks noGrp="1"/>
          </p:cNvSpPr>
          <p:nvPr>
            <p:ph type="title"/>
          </p:nvPr>
        </p:nvSpPr>
        <p:spPr>
          <a:xfrm>
            <a:off x="575894" y="729658"/>
            <a:ext cx="11029616" cy="988332"/>
          </a:xfrm>
        </p:spPr>
        <p:txBody>
          <a:bodyPr/>
          <a:lstStyle/>
          <a:p>
            <a:r>
              <a:rPr lang="en-US" smtClean="0"/>
              <a:t>Click to edit Master title style</a:t>
            </a:r>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8/1/2015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447817" y="5141973"/>
            <a:ext cx="11298200" cy="127470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5262296"/>
            <a:ext cx="4909445" cy="689514"/>
          </a:xfrm>
        </p:spPr>
        <p:txBody>
          <a:bodyPr anchor="ctr"/>
          <a:lstStyle>
            <a:lvl1pPr algn="l">
              <a:defRPr sz="2000" b="0">
                <a:solidFill>
                  <a:schemeClr val="accent1">
                    <a:lumMod val="75000"/>
                    <a:lumOff val="25000"/>
                  </a:schemeClr>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447816" y="601200"/>
            <a:ext cx="11292840" cy="4204800"/>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5740823" y="5262296"/>
            <a:ext cx="5869987" cy="689515"/>
          </a:xfrm>
        </p:spPr>
        <p:txBody>
          <a:bodyPr anchor="ctr">
            <a:normAutofit/>
          </a:bodyPr>
          <a:lstStyle>
            <a:lvl1pPr marL="0" indent="0" algn="r">
              <a:buNone/>
              <a:defRPr sz="1100">
                <a:solidFill>
                  <a:schemeClr val="bg1"/>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solidFill>
                  <a:schemeClr val="accent1">
                    <a:lumMod val="75000"/>
                    <a:lumOff val="25000"/>
                  </a:schemeClr>
                </a:solidFill>
              </a:defRPr>
            </a:lvl1pPr>
          </a:lstStyle>
          <a:p>
            <a:fld id="{B61BEF0D-F0BB-DE4B-95CE-6DB70DBA9567}" type="datetimeFigureOut">
              <a:rPr lang="en-US" dirty="0"/>
              <a:pPr/>
              <a:t>8/1/2015</a:t>
            </a:fld>
            <a:endParaRPr lang="en-US" dirty="0"/>
          </a:p>
        </p:txBody>
      </p:sp>
      <p:sp>
        <p:nvSpPr>
          <p:cNvPr id="6" name="Footer Placeholder 5"/>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accent1">
                    <a:lumMod val="75000"/>
                    <a:lumOff val="25000"/>
                  </a:schemeClr>
                </a:solidFill>
              </a:defRPr>
            </a:lvl1p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rmAutofit/>
          </a:bodyPr>
          <a:lstStyle>
            <a:lvl1pPr algn="l">
              <a:defRPr sz="2400" b="0">
                <a:solidFill>
                  <a:schemeClr val="accent1"/>
                </a:solidFill>
              </a:defRPr>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447817" y="599725"/>
            <a:ext cx="11290859" cy="3557252"/>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581192" y="5260127"/>
            <a:ext cx="11029617" cy="598671"/>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8/1/2015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581192" y="2336003"/>
            <a:ext cx="11029616" cy="3522794"/>
          </a:xfrm>
          <a:prstGeom prst="rect">
            <a:avLst/>
          </a:prstGeom>
        </p:spPr>
        <p:txBody>
          <a:bodyPr vert="horz" lIns="91440" tIns="45720" rIns="91440" bIns="45720" rtlCol="0"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605951" y="5956137"/>
            <a:ext cx="2844799" cy="365125"/>
          </a:xfrm>
          <a:prstGeom prst="rect">
            <a:avLst/>
          </a:prstGeom>
        </p:spPr>
        <p:txBody>
          <a:bodyPr vert="horz" lIns="91440" tIns="45720" rIns="91440" bIns="45720" rtlCol="0" anchor="ctr"/>
          <a:lstStyle>
            <a:lvl1pPr algn="r">
              <a:defRPr sz="900">
                <a:solidFill>
                  <a:schemeClr val="accent2"/>
                </a:solidFill>
              </a:defRPr>
            </a:lvl1pPr>
          </a:lstStyle>
          <a:p>
            <a:fld id="{B61BEF0D-F0BB-DE4B-95CE-6DB70DBA9567}" type="datetimeFigureOut">
              <a:rPr lang="en-US" dirty="0"/>
              <a:pPr/>
              <a:t>8/1/2015</a:t>
            </a:fld>
            <a:endParaRPr lang="en-US" dirty="0"/>
          </a:p>
        </p:txBody>
      </p:sp>
      <p:sp>
        <p:nvSpPr>
          <p:cNvPr id="5" name="Footer Placeholder 4"/>
          <p:cNvSpPr>
            <a:spLocks noGrp="1"/>
          </p:cNvSpPr>
          <p:nvPr>
            <p:ph type="ftr" sz="quarter" idx="3"/>
          </p:nvPr>
        </p:nvSpPr>
        <p:spPr>
          <a:xfrm>
            <a:off x="581192" y="5951811"/>
            <a:ext cx="6917210" cy="365125"/>
          </a:xfrm>
          <a:prstGeom prst="rect">
            <a:avLst/>
          </a:prstGeom>
        </p:spPr>
        <p:txBody>
          <a:bodyPr vert="horz" lIns="91440" tIns="45720" rIns="91440" bIns="45720" rtlCol="0" anchor="ctr"/>
          <a:lstStyle>
            <a:lvl1pPr algn="l">
              <a:defRPr sz="900" cap="all">
                <a:solidFill>
                  <a:schemeClr val="accent2"/>
                </a:solidFill>
              </a:defRPr>
            </a:lvl1pPr>
          </a:lstStyle>
          <a:p>
            <a:endParaRPr lang="en-US" dirty="0"/>
          </a:p>
        </p:txBody>
      </p:sp>
      <p:sp>
        <p:nvSpPr>
          <p:cNvPr id="6" name="Slide Number Placeholder 5"/>
          <p:cNvSpPr>
            <a:spLocks noGrp="1"/>
          </p:cNvSpPr>
          <p:nvPr>
            <p:ph type="sldNum" sz="quarter" idx="4"/>
          </p:nvPr>
        </p:nvSpPr>
        <p:spPr>
          <a:xfrm>
            <a:off x="10558300" y="5956137"/>
            <a:ext cx="1052510" cy="365125"/>
          </a:xfrm>
          <a:prstGeom prst="rect">
            <a:avLst/>
          </a:prstGeom>
        </p:spPr>
        <p:txBody>
          <a:bodyPr vert="horz" lIns="91440" tIns="45720" rIns="91440" bIns="45720" rtlCol="0" anchor="ctr"/>
          <a:lstStyle>
            <a:lvl1pPr algn="r">
              <a:defRPr sz="900">
                <a:solidFill>
                  <a:schemeClr val="accent2"/>
                </a:solidFill>
              </a:defRPr>
            </a:lvl1pPr>
          </a:lstStyle>
          <a:p>
            <a:fld id="{D57F1E4F-1CFF-5643-939E-217C01CDF565}" type="slidenum">
              <a:rPr lang="en-US" dirty="0"/>
              <a:pPr/>
              <a:t>‹#›</a:t>
            </a:fld>
            <a:endParaRPr lang="en-US" dirty="0"/>
          </a:p>
        </p:txBody>
      </p:sp>
      <p:sp>
        <p:nvSpPr>
          <p:cNvPr id="9" name="Rectangle 8"/>
          <p:cNvSpPr/>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28D3C285-6BA6-4C4D-A891-323EFF77CD6F}" type="datetime1">
              <a:rPr lang="en-US" smtClean="0"/>
              <a:pPr/>
              <a:t>8/1/2015</a:t>
            </a:fld>
            <a:endParaRPr lang="en-US" dirty="0"/>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4FAB73BC-B049-4115-A692-8D63A059BFB8}" type="slidenum">
              <a:rPr lang="en-US" dirty="0"/>
              <a:pPr/>
              <a:t>‹#›</a:t>
            </a:fld>
            <a:endParaRPr lang="en-US" dirty="0"/>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4626858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www.cbsd.org/formative" TargetMode="Externa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9.png"/><Relationship Id="rId2" Type="http://schemas.openxmlformats.org/officeDocument/2006/relationships/diagramData" Target="../diagrams/data2.xml"/><Relationship Id="rId1" Type="http://schemas.openxmlformats.org/officeDocument/2006/relationships/slideLayout" Target="../slideLayouts/slideLayout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3.xml"/><Relationship Id="rId7" Type="http://schemas.openxmlformats.org/officeDocument/2006/relationships/image" Target="../media/image9.png"/><Relationship Id="rId2" Type="http://schemas.openxmlformats.org/officeDocument/2006/relationships/diagramData" Target="../diagrams/data3.xml"/><Relationship Id="rId1" Type="http://schemas.openxmlformats.org/officeDocument/2006/relationships/slideLayout" Target="../slideLayouts/slideLayout7.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hyperlink" Target="https://play.kahoot.it/#/k/80a4c2d8-cc56-42d0-aac9-bb5391abedbb" TargetMode="Externa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4.xml"/><Relationship Id="rId7" Type="http://schemas.openxmlformats.org/officeDocument/2006/relationships/image" Target="../media/image9.png"/><Relationship Id="rId2" Type="http://schemas.openxmlformats.org/officeDocument/2006/relationships/diagramData" Target="../diagrams/data4.xml"/><Relationship Id="rId1" Type="http://schemas.openxmlformats.org/officeDocument/2006/relationships/slideLayout" Target="../slideLayouts/slideLayout7.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5.xml"/><Relationship Id="rId7" Type="http://schemas.openxmlformats.org/officeDocument/2006/relationships/image" Target="../media/image15.png"/><Relationship Id="rId2" Type="http://schemas.openxmlformats.org/officeDocument/2006/relationships/diagramData" Target="../diagrams/data5.xml"/><Relationship Id="rId1" Type="http://schemas.openxmlformats.org/officeDocument/2006/relationships/slideLayout" Target="../slideLayouts/slideLayout7.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g"/><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25.png"/></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g"/><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28.png"/></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hyperlink" Target="https://www.plickers.com/liveview" TargetMode="Externa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6.xml"/><Relationship Id="rId7" Type="http://schemas.openxmlformats.org/officeDocument/2006/relationships/image" Target="../media/image9.png"/><Relationship Id="rId2" Type="http://schemas.openxmlformats.org/officeDocument/2006/relationships/diagramData" Target="../diagrams/data6.xml"/><Relationship Id="rId1" Type="http://schemas.openxmlformats.org/officeDocument/2006/relationships/slideLayout" Target="../slideLayouts/slideLayout7.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27.xml.rels><?xml version="1.0" encoding="UTF-8" standalone="yes"?>
<Relationships xmlns="http://schemas.openxmlformats.org/package/2006/relationships"><Relationship Id="rId3" Type="http://schemas.openxmlformats.org/officeDocument/2006/relationships/image" Target="cid:image002.png@01D06171.91007770" TargetMode="External"/><Relationship Id="rId2" Type="http://schemas.openxmlformats.org/officeDocument/2006/relationships/image" Target="../media/image32.png"/><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3.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microsoft.com/office/2007/relationships/media" Target="../media/media4.mp4"/><Relationship Id="rId1" Type="http://schemas.openxmlformats.org/officeDocument/2006/relationships/video" Target="NULL" TargetMode="External"/><Relationship Id="rId4" Type="http://schemas.openxmlformats.org/officeDocument/2006/relationships/image" Target="../media/image35.png"/></Relationships>
</file>

<file path=ppt/slides/_rels/slide2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hyperlink" Target="https://www.plickers.com/liveview" TargetMode="Externa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9.png"/><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7.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36.png"/></Relationships>
</file>

<file path=ppt/slides/_rels/slide31.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38.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hyperlink" Target="https://www.polleverywhere.com/free_text_polls/nD03uo5p90g6rQ1"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hyperlink" Target="https://www.teachingchannel.org/videos/texting-to-assess-learning" TargetMode="Externa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7.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Welcome----</a:t>
            </a:r>
            <a:r>
              <a:rPr lang="en-US" dirty="0"/>
              <a:t>http://www.cbsd.org/formative</a:t>
            </a:r>
            <a:br>
              <a:rPr lang="en-US" dirty="0"/>
            </a:br>
            <a:endParaRPr lang="en-US" dirty="0"/>
          </a:p>
        </p:txBody>
      </p:sp>
      <p:sp>
        <p:nvSpPr>
          <p:cNvPr id="3" name="Content Placeholder 2"/>
          <p:cNvSpPr>
            <a:spLocks noGrp="1"/>
          </p:cNvSpPr>
          <p:nvPr>
            <p:ph idx="1"/>
          </p:nvPr>
        </p:nvSpPr>
        <p:spPr/>
        <p:txBody>
          <a:bodyPr anchor="t"/>
          <a:lstStyle/>
          <a:p>
            <a:r>
              <a:rPr lang="en-US" sz="3200" dirty="0" smtClean="0"/>
              <a:t>Please sign in on the blue sheet</a:t>
            </a:r>
          </a:p>
          <a:p>
            <a:r>
              <a:rPr lang="en-US" sz="3200" dirty="0" smtClean="0"/>
              <a:t>Create a name plate</a:t>
            </a:r>
          </a:p>
          <a:p>
            <a:r>
              <a:rPr lang="en-US" sz="3200" dirty="0" smtClean="0"/>
              <a:t>Go to </a:t>
            </a:r>
            <a:r>
              <a:rPr lang="en-US" sz="3200" dirty="0">
                <a:hlinkClick r:id="rId2"/>
              </a:rPr>
              <a:t>http://</a:t>
            </a:r>
            <a:r>
              <a:rPr lang="en-US" sz="3200" dirty="0" smtClean="0">
                <a:hlinkClick r:id="rId2"/>
              </a:rPr>
              <a:t>www.cbsd.org/formative</a:t>
            </a:r>
            <a:r>
              <a:rPr lang="en-US" sz="3200" dirty="0" smtClean="0"/>
              <a:t> and make it a </a:t>
            </a:r>
            <a:r>
              <a:rPr lang="en-US" sz="3200" dirty="0" smtClean="0"/>
              <a:t>favorite.</a:t>
            </a:r>
            <a:endParaRPr lang="en-US" sz="3200" dirty="0"/>
          </a:p>
          <a:p>
            <a:endParaRPr lang="en-US" dirty="0"/>
          </a:p>
        </p:txBody>
      </p:sp>
      <p:sp>
        <p:nvSpPr>
          <p:cNvPr id="4" name="Rectangle 3"/>
          <p:cNvSpPr/>
          <p:nvPr/>
        </p:nvSpPr>
        <p:spPr>
          <a:xfrm>
            <a:off x="2638881" y="3665704"/>
            <a:ext cx="184731" cy="707886"/>
          </a:xfrm>
          <a:prstGeom prst="rect">
            <a:avLst/>
          </a:prstGeom>
        </p:spPr>
        <p:txBody>
          <a:bodyPr wrap="none">
            <a:spAutoFit/>
          </a:bodyPr>
          <a:lstStyle/>
          <a:p>
            <a:endParaRPr lang="en-US" sz="4000" dirty="0"/>
          </a:p>
        </p:txBody>
      </p:sp>
      <p:pic>
        <p:nvPicPr>
          <p:cNvPr id="5" name="Picture 4"/>
          <p:cNvPicPr>
            <a:picLocks noChangeAspect="1"/>
          </p:cNvPicPr>
          <p:nvPr/>
        </p:nvPicPr>
        <p:blipFill>
          <a:blip r:embed="rId3"/>
          <a:stretch>
            <a:fillRect/>
          </a:stretch>
        </p:blipFill>
        <p:spPr>
          <a:xfrm>
            <a:off x="2731246" y="4373590"/>
            <a:ext cx="5541846" cy="1644284"/>
          </a:xfrm>
          <a:prstGeom prst="rect">
            <a:avLst/>
          </a:prstGeom>
        </p:spPr>
      </p:pic>
    </p:spTree>
    <p:extLst>
      <p:ext uri="{BB962C8B-B14F-4D97-AF65-F5344CB8AC3E}">
        <p14:creationId xmlns:p14="http://schemas.microsoft.com/office/powerpoint/2010/main" val="19865075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did you highlight?</a:t>
            </a:r>
            <a:endParaRPr lang="en-US" dirty="0"/>
          </a:p>
        </p:txBody>
      </p:sp>
      <p:pic>
        <p:nvPicPr>
          <p:cNvPr id="5" name="Picture 4"/>
          <p:cNvPicPr>
            <a:picLocks noChangeAspect="1"/>
          </p:cNvPicPr>
          <p:nvPr/>
        </p:nvPicPr>
        <p:blipFill>
          <a:blip r:embed="rId2"/>
          <a:stretch>
            <a:fillRect/>
          </a:stretch>
        </p:blipFill>
        <p:spPr>
          <a:xfrm rot="151828">
            <a:off x="517462" y="2307988"/>
            <a:ext cx="2751553" cy="3422984"/>
          </a:xfrm>
          <a:prstGeom prst="rect">
            <a:avLst/>
          </a:prstGeom>
          <a:ln>
            <a:solidFill>
              <a:schemeClr val="tx1"/>
            </a:solidFill>
          </a:ln>
        </p:spPr>
      </p:pic>
      <p:sp>
        <p:nvSpPr>
          <p:cNvPr id="8" name="Rectangle 7"/>
          <p:cNvSpPr/>
          <p:nvPr/>
        </p:nvSpPr>
        <p:spPr>
          <a:xfrm>
            <a:off x="695178" y="3793796"/>
            <a:ext cx="1311443" cy="183481"/>
          </a:xfrm>
          <a:prstGeom prst="rect">
            <a:avLst/>
          </a:prstGeom>
          <a:solidFill>
            <a:srgbClr val="FFFF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sz="1350">
              <a:solidFill>
                <a:prstClr val="white"/>
              </a:solidFill>
            </a:endParaRPr>
          </a:p>
        </p:txBody>
      </p:sp>
      <p:sp>
        <p:nvSpPr>
          <p:cNvPr id="10" name="Rectangle 9"/>
          <p:cNvSpPr/>
          <p:nvPr/>
        </p:nvSpPr>
        <p:spPr>
          <a:xfrm>
            <a:off x="678263" y="4579919"/>
            <a:ext cx="1311443" cy="183481"/>
          </a:xfrm>
          <a:prstGeom prst="rect">
            <a:avLst/>
          </a:prstGeom>
          <a:solidFill>
            <a:srgbClr val="FFFF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sz="1350">
              <a:solidFill>
                <a:prstClr val="white"/>
              </a:solidFill>
            </a:endParaRPr>
          </a:p>
        </p:txBody>
      </p:sp>
      <p:sp>
        <p:nvSpPr>
          <p:cNvPr id="13" name="Rectangle 12"/>
          <p:cNvSpPr/>
          <p:nvPr/>
        </p:nvSpPr>
        <p:spPr>
          <a:xfrm>
            <a:off x="3723964" y="3192447"/>
            <a:ext cx="6573200" cy="1569660"/>
          </a:xfrm>
          <a:prstGeom prst="rect">
            <a:avLst/>
          </a:prstGeom>
        </p:spPr>
        <p:txBody>
          <a:bodyPr wrap="square">
            <a:spAutoFit/>
          </a:bodyPr>
          <a:lstStyle/>
          <a:p>
            <a:pPr defTabSz="342900"/>
            <a:r>
              <a:rPr lang="en-US" sz="2400" b="1" dirty="0">
                <a:solidFill>
                  <a:srgbClr val="1A3260"/>
                </a:solidFill>
                <a:ea typeface="Times New Roman" panose="02020603050405020304" pitchFamily="18" charset="0"/>
              </a:rPr>
              <a:t>Good formative assessment </a:t>
            </a:r>
            <a:r>
              <a:rPr lang="en-US" sz="2400" dirty="0">
                <a:solidFill>
                  <a:srgbClr val="000000"/>
                </a:solidFill>
                <a:ea typeface="Times New Roman" panose="02020603050405020304" pitchFamily="18" charset="0"/>
              </a:rPr>
              <a:t>removes the embarrassment of public hand raising and gives teachers feedback that impacts how they're teaching at that moment. </a:t>
            </a:r>
          </a:p>
        </p:txBody>
      </p:sp>
      <p:sp>
        <p:nvSpPr>
          <p:cNvPr id="9" name="Rectangle 8"/>
          <p:cNvSpPr/>
          <p:nvPr/>
        </p:nvSpPr>
        <p:spPr>
          <a:xfrm>
            <a:off x="6216219" y="1816310"/>
            <a:ext cx="4872490" cy="1569660"/>
          </a:xfrm>
          <a:prstGeom prst="rect">
            <a:avLst/>
          </a:prstGeom>
        </p:spPr>
        <p:txBody>
          <a:bodyPr wrap="square">
            <a:spAutoFit/>
          </a:bodyPr>
          <a:lstStyle/>
          <a:p>
            <a:pPr defTabSz="342900"/>
            <a:r>
              <a:rPr lang="en-US" sz="2400" b="1" dirty="0">
                <a:solidFill>
                  <a:srgbClr val="FF0000"/>
                </a:solidFill>
                <a:ea typeface="Times New Roman" panose="02020603050405020304" pitchFamily="18" charset="0"/>
              </a:rPr>
              <a:t>Good teachers </a:t>
            </a:r>
            <a:r>
              <a:rPr lang="en-US" sz="2400" dirty="0">
                <a:solidFill>
                  <a:srgbClr val="000000"/>
                </a:solidFill>
                <a:ea typeface="Times New Roman" panose="02020603050405020304" pitchFamily="18" charset="0"/>
              </a:rPr>
              <a:t>in every subject will adjust their teaching based upon what students know at each point. </a:t>
            </a:r>
          </a:p>
          <a:p>
            <a:pPr defTabSz="342900"/>
            <a:endParaRPr lang="en-US" sz="2400" dirty="0">
              <a:solidFill>
                <a:srgbClr val="000000"/>
              </a:solidFill>
              <a:ea typeface="Times New Roman" panose="02020603050405020304" pitchFamily="18" charset="0"/>
            </a:endParaRPr>
          </a:p>
        </p:txBody>
      </p:sp>
      <p:sp>
        <p:nvSpPr>
          <p:cNvPr id="11" name="Rectangle 10"/>
          <p:cNvSpPr/>
          <p:nvPr/>
        </p:nvSpPr>
        <p:spPr>
          <a:xfrm>
            <a:off x="5440684" y="4862461"/>
            <a:ext cx="6170124" cy="1569660"/>
          </a:xfrm>
          <a:prstGeom prst="rect">
            <a:avLst/>
          </a:prstGeom>
        </p:spPr>
        <p:txBody>
          <a:bodyPr wrap="square">
            <a:spAutoFit/>
          </a:bodyPr>
          <a:lstStyle/>
          <a:p>
            <a:pPr defTabSz="342900"/>
            <a:r>
              <a:rPr lang="en-US" sz="2400" b="1" dirty="0">
                <a:solidFill>
                  <a:schemeClr val="accent6"/>
                </a:solidFill>
                <a:ea typeface="Times New Roman" panose="02020603050405020304" pitchFamily="18" charset="0"/>
              </a:rPr>
              <a:t>Test scores should never be a surprise.</a:t>
            </a:r>
            <a:r>
              <a:rPr lang="en-US" sz="2400" dirty="0">
                <a:ea typeface="Times New Roman" panose="02020603050405020304" pitchFamily="18" charset="0"/>
              </a:rPr>
              <a:t> You don’t need to be a mind reader.  You just need a formative assessment toolbox, and you need to use it every day.</a:t>
            </a:r>
          </a:p>
        </p:txBody>
      </p:sp>
    </p:spTree>
    <p:extLst>
      <p:ext uri="{BB962C8B-B14F-4D97-AF65-F5344CB8AC3E}">
        <p14:creationId xmlns:p14="http://schemas.microsoft.com/office/powerpoint/2010/main" val="3350188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20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par>
                                <p:cTn id="8" presetID="22" presetClass="entr" presetSubtype="8" fill="hold" grpId="0" nodeType="withEffect">
                                  <p:stCondLst>
                                    <p:cond delay="700"/>
                                  </p:stCondLst>
                                  <p:childTnLst>
                                    <p:set>
                                      <p:cBhvr>
                                        <p:cTn id="9" dur="1" fill="hold">
                                          <p:stCondLst>
                                            <p:cond delay="0"/>
                                          </p:stCondLst>
                                        </p:cTn>
                                        <p:tgtEl>
                                          <p:spTgt spid="10"/>
                                        </p:tgtEl>
                                        <p:attrNameLst>
                                          <p:attrName>style.visibility</p:attrName>
                                        </p:attrNameLst>
                                      </p:cBhvr>
                                      <p:to>
                                        <p:strVal val="visible"/>
                                      </p:to>
                                    </p:set>
                                    <p:animEffect transition="in" filter="wipe(left)">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1000"/>
                                        <p:tgtEl>
                                          <p:spTgt spid="13"/>
                                        </p:tgtEl>
                                      </p:cBhvr>
                                    </p:animEffect>
                                    <p:anim calcmode="lin" valueType="num">
                                      <p:cBhvr>
                                        <p:cTn id="16" dur="1000" fill="hold"/>
                                        <p:tgtEl>
                                          <p:spTgt spid="13"/>
                                        </p:tgtEl>
                                        <p:attrNameLst>
                                          <p:attrName>ppt_x</p:attrName>
                                        </p:attrNameLst>
                                      </p:cBhvr>
                                      <p:tavLst>
                                        <p:tav tm="0">
                                          <p:val>
                                            <p:strVal val="#ppt_x"/>
                                          </p:val>
                                        </p:tav>
                                        <p:tav tm="100000">
                                          <p:val>
                                            <p:strVal val="#ppt_x"/>
                                          </p:val>
                                        </p:tav>
                                      </p:tavLst>
                                    </p:anim>
                                    <p:anim calcmode="lin" valueType="num">
                                      <p:cBhvr>
                                        <p:cTn id="17"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anim calcmode="lin" valueType="num">
                                      <p:cBhvr>
                                        <p:cTn id="23" dur="1000" fill="hold"/>
                                        <p:tgtEl>
                                          <p:spTgt spid="9"/>
                                        </p:tgtEl>
                                        <p:attrNameLst>
                                          <p:attrName>ppt_x</p:attrName>
                                        </p:attrNameLst>
                                      </p:cBhvr>
                                      <p:tavLst>
                                        <p:tav tm="0">
                                          <p:val>
                                            <p:strVal val="#ppt_x"/>
                                          </p:val>
                                        </p:tav>
                                        <p:tav tm="100000">
                                          <p:val>
                                            <p:strVal val="#ppt_x"/>
                                          </p:val>
                                        </p:tav>
                                      </p:tavLst>
                                    </p:anim>
                                    <p:anim calcmode="lin" valueType="num">
                                      <p:cBhvr>
                                        <p:cTn id="2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1000"/>
                                        <p:tgtEl>
                                          <p:spTgt spid="11"/>
                                        </p:tgtEl>
                                      </p:cBhvr>
                                    </p:animEffect>
                                    <p:anim calcmode="lin" valueType="num">
                                      <p:cBhvr>
                                        <p:cTn id="30" dur="1000" fill="hold"/>
                                        <p:tgtEl>
                                          <p:spTgt spid="11"/>
                                        </p:tgtEl>
                                        <p:attrNameLst>
                                          <p:attrName>ppt_x</p:attrName>
                                        </p:attrNameLst>
                                      </p:cBhvr>
                                      <p:tavLst>
                                        <p:tav tm="0">
                                          <p:val>
                                            <p:strVal val="#ppt_x"/>
                                          </p:val>
                                        </p:tav>
                                        <p:tav tm="100000">
                                          <p:val>
                                            <p:strVal val="#ppt_x"/>
                                          </p:val>
                                        </p:tav>
                                      </p:tavLst>
                                    </p:anim>
                                    <p:anim calcmode="lin" valueType="num">
                                      <p:cBhvr>
                                        <p:cTn id="3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3" grpId="0"/>
      <p:bldP spid="9" grpId="0"/>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did you </a:t>
            </a:r>
            <a:r>
              <a:rPr lang="en-US" dirty="0" smtClean="0"/>
              <a:t>email?</a:t>
            </a:r>
            <a:endParaRPr lang="en-US" dirty="0"/>
          </a:p>
        </p:txBody>
      </p:sp>
      <p:pic>
        <p:nvPicPr>
          <p:cNvPr id="3" name="Picture 2"/>
          <p:cNvPicPr>
            <a:picLocks noChangeAspect="1"/>
          </p:cNvPicPr>
          <p:nvPr/>
        </p:nvPicPr>
        <p:blipFill>
          <a:blip r:embed="rId2"/>
          <a:stretch>
            <a:fillRect/>
          </a:stretch>
        </p:blipFill>
        <p:spPr>
          <a:xfrm>
            <a:off x="422365" y="2245450"/>
            <a:ext cx="3352800" cy="1504950"/>
          </a:xfrm>
          <a:prstGeom prst="rect">
            <a:avLst/>
          </a:prstGeom>
        </p:spPr>
      </p:pic>
      <p:pic>
        <p:nvPicPr>
          <p:cNvPr id="4" name="Picture 3"/>
          <p:cNvPicPr>
            <a:picLocks noChangeAspect="1"/>
          </p:cNvPicPr>
          <p:nvPr/>
        </p:nvPicPr>
        <p:blipFill>
          <a:blip r:embed="rId3"/>
          <a:stretch>
            <a:fillRect/>
          </a:stretch>
        </p:blipFill>
        <p:spPr>
          <a:xfrm>
            <a:off x="4600408" y="3136582"/>
            <a:ext cx="7010400" cy="2962275"/>
          </a:xfrm>
          <a:prstGeom prst="rect">
            <a:avLst/>
          </a:prstGeom>
        </p:spPr>
      </p:pic>
    </p:spTree>
    <p:extLst>
      <p:ext uri="{BB962C8B-B14F-4D97-AF65-F5344CB8AC3E}">
        <p14:creationId xmlns:p14="http://schemas.microsoft.com/office/powerpoint/2010/main" val="292606466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65760" y="138968"/>
            <a:ext cx="11029950" cy="1014413"/>
          </a:xfrm>
        </p:spPr>
        <p:txBody>
          <a:bodyPr/>
          <a:lstStyle/>
          <a:p>
            <a:pPr algn="ctr"/>
            <a:r>
              <a:rPr lang="en-US" dirty="0" smtClean="0">
                <a:solidFill>
                  <a:schemeClr val="accent1"/>
                </a:solidFill>
              </a:rPr>
              <a:t>The formative assessment toolkit</a:t>
            </a:r>
            <a:endParaRPr lang="en-US" dirty="0">
              <a:solidFill>
                <a:schemeClr val="accent1"/>
              </a:solidFill>
            </a:endParaRPr>
          </a:p>
        </p:txBody>
      </p:sp>
      <p:graphicFrame>
        <p:nvGraphicFramePr>
          <p:cNvPr id="8" name="Diagram 7"/>
          <p:cNvGraphicFramePr/>
          <p:nvPr>
            <p:extLst/>
          </p:nvPr>
        </p:nvGraphicFramePr>
        <p:xfrm>
          <a:off x="1507246" y="1153382"/>
          <a:ext cx="9308800" cy="55304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Rectangle 8"/>
          <p:cNvSpPr/>
          <p:nvPr/>
        </p:nvSpPr>
        <p:spPr>
          <a:xfrm>
            <a:off x="7535743" y="4186870"/>
            <a:ext cx="184731" cy="369332"/>
          </a:xfrm>
          <a:prstGeom prst="rect">
            <a:avLst/>
          </a:prstGeom>
        </p:spPr>
        <p:txBody>
          <a:bodyPr wrap="none">
            <a:spAutoFit/>
          </a:bodyPr>
          <a:lstStyle/>
          <a:p>
            <a:pPr lvl="0"/>
            <a:endParaRPr lang="en-US" dirty="0"/>
          </a:p>
        </p:txBody>
      </p:sp>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198261" y="4019025"/>
            <a:ext cx="1337482" cy="1257233"/>
          </a:xfrm>
          <a:prstGeom prst="rect">
            <a:avLst/>
          </a:prstGeom>
        </p:spPr>
      </p:pic>
    </p:spTree>
    <p:extLst>
      <p:ext uri="{BB962C8B-B14F-4D97-AF65-F5344CB8AC3E}">
        <p14:creationId xmlns:p14="http://schemas.microsoft.com/office/powerpoint/2010/main" val="3674810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graphicEl>
                                              <a:dgm id="{80FE7972-736A-4019-9640-E40621B229EF}"/>
                                            </p:graphicEl>
                                          </p:spTgt>
                                        </p:tgtEl>
                                        <p:attrNameLst>
                                          <p:attrName>style.visibility</p:attrName>
                                        </p:attrNameLst>
                                      </p:cBhvr>
                                      <p:to>
                                        <p:strVal val="visible"/>
                                      </p:to>
                                    </p:set>
                                    <p:animEffect transition="in" filter="fade">
                                      <p:cBhvr>
                                        <p:cTn id="7" dur="1000"/>
                                        <p:tgtEl>
                                          <p:spTgt spid="8">
                                            <p:graphicEl>
                                              <a:dgm id="{80FE7972-736A-4019-9640-E40621B229EF}"/>
                                            </p:graphicEl>
                                          </p:spTgt>
                                        </p:tgtEl>
                                      </p:cBhvr>
                                    </p:animEffect>
                                    <p:anim calcmode="lin" valueType="num">
                                      <p:cBhvr>
                                        <p:cTn id="8" dur="1000" fill="hold"/>
                                        <p:tgtEl>
                                          <p:spTgt spid="8">
                                            <p:graphicEl>
                                              <a:dgm id="{80FE7972-736A-4019-9640-E40621B229EF}"/>
                                            </p:graphicEl>
                                          </p:spTgt>
                                        </p:tgtEl>
                                        <p:attrNameLst>
                                          <p:attrName>ppt_x</p:attrName>
                                        </p:attrNameLst>
                                      </p:cBhvr>
                                      <p:tavLst>
                                        <p:tav tm="0">
                                          <p:val>
                                            <p:strVal val="#ppt_x"/>
                                          </p:val>
                                        </p:tav>
                                        <p:tav tm="100000">
                                          <p:val>
                                            <p:strVal val="#ppt_x"/>
                                          </p:val>
                                        </p:tav>
                                      </p:tavLst>
                                    </p:anim>
                                    <p:anim calcmode="lin" valueType="num">
                                      <p:cBhvr>
                                        <p:cTn id="9" dur="1000" fill="hold"/>
                                        <p:tgtEl>
                                          <p:spTgt spid="8">
                                            <p:graphicEl>
                                              <a:dgm id="{80FE7972-736A-4019-9640-E40621B229EF}"/>
                                            </p:graphic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graphicEl>
                                              <a:dgm id="{FAC292F4-4904-4CE7-A86F-1C91FE2D0235}"/>
                                            </p:graphicEl>
                                          </p:spTgt>
                                        </p:tgtEl>
                                        <p:attrNameLst>
                                          <p:attrName>style.visibility</p:attrName>
                                        </p:attrNameLst>
                                      </p:cBhvr>
                                      <p:to>
                                        <p:strVal val="visible"/>
                                      </p:to>
                                    </p:set>
                                    <p:animEffect transition="in" filter="fade">
                                      <p:cBhvr>
                                        <p:cTn id="12" dur="1000"/>
                                        <p:tgtEl>
                                          <p:spTgt spid="8">
                                            <p:graphicEl>
                                              <a:dgm id="{FAC292F4-4904-4CE7-A86F-1C91FE2D0235}"/>
                                            </p:graphicEl>
                                          </p:spTgt>
                                        </p:tgtEl>
                                      </p:cBhvr>
                                    </p:animEffect>
                                    <p:anim calcmode="lin" valueType="num">
                                      <p:cBhvr>
                                        <p:cTn id="13" dur="1000" fill="hold"/>
                                        <p:tgtEl>
                                          <p:spTgt spid="8">
                                            <p:graphicEl>
                                              <a:dgm id="{FAC292F4-4904-4CE7-A86F-1C91FE2D0235}"/>
                                            </p:graphicEl>
                                          </p:spTgt>
                                        </p:tgtEl>
                                        <p:attrNameLst>
                                          <p:attrName>ppt_x</p:attrName>
                                        </p:attrNameLst>
                                      </p:cBhvr>
                                      <p:tavLst>
                                        <p:tav tm="0">
                                          <p:val>
                                            <p:strVal val="#ppt_x"/>
                                          </p:val>
                                        </p:tav>
                                        <p:tav tm="100000">
                                          <p:val>
                                            <p:strVal val="#ppt_x"/>
                                          </p:val>
                                        </p:tav>
                                      </p:tavLst>
                                    </p:anim>
                                    <p:anim calcmode="lin" valueType="num">
                                      <p:cBhvr>
                                        <p:cTn id="14" dur="1000" fill="hold"/>
                                        <p:tgtEl>
                                          <p:spTgt spid="8">
                                            <p:graphicEl>
                                              <a:dgm id="{FAC292F4-4904-4CE7-A86F-1C91FE2D0235}"/>
                                            </p:graphic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8">
                                            <p:graphicEl>
                                              <a:dgm id="{E38CFF85-81EB-4950-B868-3788C7BAF790}"/>
                                            </p:graphicEl>
                                          </p:spTgt>
                                        </p:tgtEl>
                                        <p:attrNameLst>
                                          <p:attrName>style.visibility</p:attrName>
                                        </p:attrNameLst>
                                      </p:cBhvr>
                                      <p:to>
                                        <p:strVal val="visible"/>
                                      </p:to>
                                    </p:set>
                                    <p:animEffect transition="in" filter="fade">
                                      <p:cBhvr>
                                        <p:cTn id="19" dur="1000"/>
                                        <p:tgtEl>
                                          <p:spTgt spid="8">
                                            <p:graphicEl>
                                              <a:dgm id="{E38CFF85-81EB-4950-B868-3788C7BAF790}"/>
                                            </p:graphicEl>
                                          </p:spTgt>
                                        </p:tgtEl>
                                      </p:cBhvr>
                                    </p:animEffect>
                                    <p:anim calcmode="lin" valueType="num">
                                      <p:cBhvr>
                                        <p:cTn id="20" dur="1000" fill="hold"/>
                                        <p:tgtEl>
                                          <p:spTgt spid="8">
                                            <p:graphicEl>
                                              <a:dgm id="{E38CFF85-81EB-4950-B868-3788C7BAF790}"/>
                                            </p:graphicEl>
                                          </p:spTgt>
                                        </p:tgtEl>
                                        <p:attrNameLst>
                                          <p:attrName>ppt_x</p:attrName>
                                        </p:attrNameLst>
                                      </p:cBhvr>
                                      <p:tavLst>
                                        <p:tav tm="0">
                                          <p:val>
                                            <p:strVal val="#ppt_x"/>
                                          </p:val>
                                        </p:tav>
                                        <p:tav tm="100000">
                                          <p:val>
                                            <p:strVal val="#ppt_x"/>
                                          </p:val>
                                        </p:tav>
                                      </p:tavLst>
                                    </p:anim>
                                    <p:anim calcmode="lin" valueType="num">
                                      <p:cBhvr>
                                        <p:cTn id="21" dur="1000" fill="hold"/>
                                        <p:tgtEl>
                                          <p:spTgt spid="8">
                                            <p:graphicEl>
                                              <a:dgm id="{E38CFF85-81EB-4950-B868-3788C7BAF790}"/>
                                            </p:graphicEl>
                                          </p:spTgt>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8">
                                            <p:graphicEl>
                                              <a:dgm id="{009D3EBF-21E7-441C-BE5D-088D2F098357}"/>
                                            </p:graphicEl>
                                          </p:spTgt>
                                        </p:tgtEl>
                                        <p:attrNameLst>
                                          <p:attrName>style.visibility</p:attrName>
                                        </p:attrNameLst>
                                      </p:cBhvr>
                                      <p:to>
                                        <p:strVal val="visible"/>
                                      </p:to>
                                    </p:set>
                                    <p:animEffect transition="in" filter="fade">
                                      <p:cBhvr>
                                        <p:cTn id="24" dur="1000"/>
                                        <p:tgtEl>
                                          <p:spTgt spid="8">
                                            <p:graphicEl>
                                              <a:dgm id="{009D3EBF-21E7-441C-BE5D-088D2F098357}"/>
                                            </p:graphicEl>
                                          </p:spTgt>
                                        </p:tgtEl>
                                      </p:cBhvr>
                                    </p:animEffect>
                                    <p:anim calcmode="lin" valueType="num">
                                      <p:cBhvr>
                                        <p:cTn id="25" dur="1000" fill="hold"/>
                                        <p:tgtEl>
                                          <p:spTgt spid="8">
                                            <p:graphicEl>
                                              <a:dgm id="{009D3EBF-21E7-441C-BE5D-088D2F098357}"/>
                                            </p:graphicEl>
                                          </p:spTgt>
                                        </p:tgtEl>
                                        <p:attrNameLst>
                                          <p:attrName>ppt_x</p:attrName>
                                        </p:attrNameLst>
                                      </p:cBhvr>
                                      <p:tavLst>
                                        <p:tav tm="0">
                                          <p:val>
                                            <p:strVal val="#ppt_x"/>
                                          </p:val>
                                        </p:tav>
                                        <p:tav tm="100000">
                                          <p:val>
                                            <p:strVal val="#ppt_x"/>
                                          </p:val>
                                        </p:tav>
                                      </p:tavLst>
                                    </p:anim>
                                    <p:anim calcmode="lin" valueType="num">
                                      <p:cBhvr>
                                        <p:cTn id="26" dur="1000" fill="hold"/>
                                        <p:tgtEl>
                                          <p:spTgt spid="8">
                                            <p:graphicEl>
                                              <a:dgm id="{009D3EBF-21E7-441C-BE5D-088D2F098357}"/>
                                            </p:graphic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8">
                                            <p:graphicEl>
                                              <a:dgm id="{D3C39437-F703-412F-A24E-55E4C04FE971}"/>
                                            </p:graphicEl>
                                          </p:spTgt>
                                        </p:tgtEl>
                                        <p:attrNameLst>
                                          <p:attrName>style.visibility</p:attrName>
                                        </p:attrNameLst>
                                      </p:cBhvr>
                                      <p:to>
                                        <p:strVal val="visible"/>
                                      </p:to>
                                    </p:set>
                                    <p:animEffect transition="in" filter="fade">
                                      <p:cBhvr>
                                        <p:cTn id="31" dur="1000"/>
                                        <p:tgtEl>
                                          <p:spTgt spid="8">
                                            <p:graphicEl>
                                              <a:dgm id="{D3C39437-F703-412F-A24E-55E4C04FE971}"/>
                                            </p:graphicEl>
                                          </p:spTgt>
                                        </p:tgtEl>
                                      </p:cBhvr>
                                    </p:animEffect>
                                    <p:anim calcmode="lin" valueType="num">
                                      <p:cBhvr>
                                        <p:cTn id="32" dur="1000" fill="hold"/>
                                        <p:tgtEl>
                                          <p:spTgt spid="8">
                                            <p:graphicEl>
                                              <a:dgm id="{D3C39437-F703-412F-A24E-55E4C04FE971}"/>
                                            </p:graphicEl>
                                          </p:spTgt>
                                        </p:tgtEl>
                                        <p:attrNameLst>
                                          <p:attrName>ppt_x</p:attrName>
                                        </p:attrNameLst>
                                      </p:cBhvr>
                                      <p:tavLst>
                                        <p:tav tm="0">
                                          <p:val>
                                            <p:strVal val="#ppt_x"/>
                                          </p:val>
                                        </p:tav>
                                        <p:tav tm="100000">
                                          <p:val>
                                            <p:strVal val="#ppt_x"/>
                                          </p:val>
                                        </p:tav>
                                      </p:tavLst>
                                    </p:anim>
                                    <p:anim calcmode="lin" valueType="num">
                                      <p:cBhvr>
                                        <p:cTn id="33" dur="1000" fill="hold"/>
                                        <p:tgtEl>
                                          <p:spTgt spid="8">
                                            <p:graphicEl>
                                              <a:dgm id="{D3C39437-F703-412F-A24E-55E4C04FE971}"/>
                                            </p:graphicEl>
                                          </p:spTgt>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8">
                                            <p:graphicEl>
                                              <a:dgm id="{3053E184-D513-4C2B-8371-165FB8C3D6B3}"/>
                                            </p:graphicEl>
                                          </p:spTgt>
                                        </p:tgtEl>
                                        <p:attrNameLst>
                                          <p:attrName>style.visibility</p:attrName>
                                        </p:attrNameLst>
                                      </p:cBhvr>
                                      <p:to>
                                        <p:strVal val="visible"/>
                                      </p:to>
                                    </p:set>
                                    <p:animEffect transition="in" filter="fade">
                                      <p:cBhvr>
                                        <p:cTn id="36" dur="1000"/>
                                        <p:tgtEl>
                                          <p:spTgt spid="8">
                                            <p:graphicEl>
                                              <a:dgm id="{3053E184-D513-4C2B-8371-165FB8C3D6B3}"/>
                                            </p:graphicEl>
                                          </p:spTgt>
                                        </p:tgtEl>
                                      </p:cBhvr>
                                    </p:animEffect>
                                    <p:anim calcmode="lin" valueType="num">
                                      <p:cBhvr>
                                        <p:cTn id="37" dur="1000" fill="hold"/>
                                        <p:tgtEl>
                                          <p:spTgt spid="8">
                                            <p:graphicEl>
                                              <a:dgm id="{3053E184-D513-4C2B-8371-165FB8C3D6B3}"/>
                                            </p:graphicEl>
                                          </p:spTgt>
                                        </p:tgtEl>
                                        <p:attrNameLst>
                                          <p:attrName>ppt_x</p:attrName>
                                        </p:attrNameLst>
                                      </p:cBhvr>
                                      <p:tavLst>
                                        <p:tav tm="0">
                                          <p:val>
                                            <p:strVal val="#ppt_x"/>
                                          </p:val>
                                        </p:tav>
                                        <p:tav tm="100000">
                                          <p:val>
                                            <p:strVal val="#ppt_x"/>
                                          </p:val>
                                        </p:tav>
                                      </p:tavLst>
                                    </p:anim>
                                    <p:anim calcmode="lin" valueType="num">
                                      <p:cBhvr>
                                        <p:cTn id="38" dur="1000" fill="hold"/>
                                        <p:tgtEl>
                                          <p:spTgt spid="8">
                                            <p:graphicEl>
                                              <a:dgm id="{3053E184-D513-4C2B-8371-165FB8C3D6B3}"/>
                                            </p:graphicEl>
                                          </p:spTgt>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8">
                                            <p:graphicEl>
                                              <a:dgm id="{0B6CF71B-9168-4E6B-98AD-5EEFBFB73849}"/>
                                            </p:graphicEl>
                                          </p:spTgt>
                                        </p:tgtEl>
                                        <p:attrNameLst>
                                          <p:attrName>style.visibility</p:attrName>
                                        </p:attrNameLst>
                                      </p:cBhvr>
                                      <p:to>
                                        <p:strVal val="visible"/>
                                      </p:to>
                                    </p:set>
                                    <p:animEffect transition="in" filter="fade">
                                      <p:cBhvr>
                                        <p:cTn id="43" dur="1000"/>
                                        <p:tgtEl>
                                          <p:spTgt spid="8">
                                            <p:graphicEl>
                                              <a:dgm id="{0B6CF71B-9168-4E6B-98AD-5EEFBFB73849}"/>
                                            </p:graphicEl>
                                          </p:spTgt>
                                        </p:tgtEl>
                                      </p:cBhvr>
                                    </p:animEffect>
                                    <p:anim calcmode="lin" valueType="num">
                                      <p:cBhvr>
                                        <p:cTn id="44" dur="1000" fill="hold"/>
                                        <p:tgtEl>
                                          <p:spTgt spid="8">
                                            <p:graphicEl>
                                              <a:dgm id="{0B6CF71B-9168-4E6B-98AD-5EEFBFB73849}"/>
                                            </p:graphicEl>
                                          </p:spTgt>
                                        </p:tgtEl>
                                        <p:attrNameLst>
                                          <p:attrName>ppt_x</p:attrName>
                                        </p:attrNameLst>
                                      </p:cBhvr>
                                      <p:tavLst>
                                        <p:tav tm="0">
                                          <p:val>
                                            <p:strVal val="#ppt_x"/>
                                          </p:val>
                                        </p:tav>
                                        <p:tav tm="100000">
                                          <p:val>
                                            <p:strVal val="#ppt_x"/>
                                          </p:val>
                                        </p:tav>
                                      </p:tavLst>
                                    </p:anim>
                                    <p:anim calcmode="lin" valueType="num">
                                      <p:cBhvr>
                                        <p:cTn id="45" dur="1000" fill="hold"/>
                                        <p:tgtEl>
                                          <p:spTgt spid="8">
                                            <p:graphicEl>
                                              <a:dgm id="{0B6CF71B-9168-4E6B-98AD-5EEFBFB73849}"/>
                                            </p:graphicEl>
                                          </p:spTgt>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8">
                                            <p:graphicEl>
                                              <a:dgm id="{E489913F-5953-454F-A8EB-668BABB535BC}"/>
                                            </p:graphicEl>
                                          </p:spTgt>
                                        </p:tgtEl>
                                        <p:attrNameLst>
                                          <p:attrName>style.visibility</p:attrName>
                                        </p:attrNameLst>
                                      </p:cBhvr>
                                      <p:to>
                                        <p:strVal val="visible"/>
                                      </p:to>
                                    </p:set>
                                    <p:animEffect transition="in" filter="fade">
                                      <p:cBhvr>
                                        <p:cTn id="48" dur="1000"/>
                                        <p:tgtEl>
                                          <p:spTgt spid="8">
                                            <p:graphicEl>
                                              <a:dgm id="{E489913F-5953-454F-A8EB-668BABB535BC}"/>
                                            </p:graphicEl>
                                          </p:spTgt>
                                        </p:tgtEl>
                                      </p:cBhvr>
                                    </p:animEffect>
                                    <p:anim calcmode="lin" valueType="num">
                                      <p:cBhvr>
                                        <p:cTn id="49" dur="1000" fill="hold"/>
                                        <p:tgtEl>
                                          <p:spTgt spid="8">
                                            <p:graphicEl>
                                              <a:dgm id="{E489913F-5953-454F-A8EB-668BABB535BC}"/>
                                            </p:graphicEl>
                                          </p:spTgt>
                                        </p:tgtEl>
                                        <p:attrNameLst>
                                          <p:attrName>ppt_x</p:attrName>
                                        </p:attrNameLst>
                                      </p:cBhvr>
                                      <p:tavLst>
                                        <p:tav tm="0">
                                          <p:val>
                                            <p:strVal val="#ppt_x"/>
                                          </p:val>
                                        </p:tav>
                                        <p:tav tm="100000">
                                          <p:val>
                                            <p:strVal val="#ppt_x"/>
                                          </p:val>
                                        </p:tav>
                                      </p:tavLst>
                                    </p:anim>
                                    <p:anim calcmode="lin" valueType="num">
                                      <p:cBhvr>
                                        <p:cTn id="50" dur="1000" fill="hold"/>
                                        <p:tgtEl>
                                          <p:spTgt spid="8">
                                            <p:graphicEl>
                                              <a:dgm id="{E489913F-5953-454F-A8EB-668BABB535BC}"/>
                                            </p:graphicEl>
                                          </p:spTgt>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grpId="0" nodeType="clickEffect">
                                  <p:stCondLst>
                                    <p:cond delay="0"/>
                                  </p:stCondLst>
                                  <p:childTnLst>
                                    <p:set>
                                      <p:cBhvr>
                                        <p:cTn id="54" dur="1" fill="hold">
                                          <p:stCondLst>
                                            <p:cond delay="0"/>
                                          </p:stCondLst>
                                        </p:cTn>
                                        <p:tgtEl>
                                          <p:spTgt spid="8">
                                            <p:graphicEl>
                                              <a:dgm id="{86FC4E3D-F4B1-4B8C-8CC7-C879F6530526}"/>
                                            </p:graphicEl>
                                          </p:spTgt>
                                        </p:tgtEl>
                                        <p:attrNameLst>
                                          <p:attrName>style.visibility</p:attrName>
                                        </p:attrNameLst>
                                      </p:cBhvr>
                                      <p:to>
                                        <p:strVal val="visible"/>
                                      </p:to>
                                    </p:set>
                                    <p:animEffect transition="in" filter="fade">
                                      <p:cBhvr>
                                        <p:cTn id="55" dur="1000"/>
                                        <p:tgtEl>
                                          <p:spTgt spid="8">
                                            <p:graphicEl>
                                              <a:dgm id="{86FC4E3D-F4B1-4B8C-8CC7-C879F6530526}"/>
                                            </p:graphicEl>
                                          </p:spTgt>
                                        </p:tgtEl>
                                      </p:cBhvr>
                                    </p:animEffect>
                                    <p:anim calcmode="lin" valueType="num">
                                      <p:cBhvr>
                                        <p:cTn id="56" dur="1000" fill="hold"/>
                                        <p:tgtEl>
                                          <p:spTgt spid="8">
                                            <p:graphicEl>
                                              <a:dgm id="{86FC4E3D-F4B1-4B8C-8CC7-C879F6530526}"/>
                                            </p:graphicEl>
                                          </p:spTgt>
                                        </p:tgtEl>
                                        <p:attrNameLst>
                                          <p:attrName>ppt_x</p:attrName>
                                        </p:attrNameLst>
                                      </p:cBhvr>
                                      <p:tavLst>
                                        <p:tav tm="0">
                                          <p:val>
                                            <p:strVal val="#ppt_x"/>
                                          </p:val>
                                        </p:tav>
                                        <p:tav tm="100000">
                                          <p:val>
                                            <p:strVal val="#ppt_x"/>
                                          </p:val>
                                        </p:tav>
                                      </p:tavLst>
                                    </p:anim>
                                    <p:anim calcmode="lin" valueType="num">
                                      <p:cBhvr>
                                        <p:cTn id="57" dur="1000" fill="hold"/>
                                        <p:tgtEl>
                                          <p:spTgt spid="8">
                                            <p:graphicEl>
                                              <a:dgm id="{86FC4E3D-F4B1-4B8C-8CC7-C879F6530526}"/>
                                            </p:graphicEl>
                                          </p:spTgt>
                                        </p:tgtEl>
                                        <p:attrNameLst>
                                          <p:attrName>ppt_y</p:attrName>
                                        </p:attrNameLst>
                                      </p:cBhvr>
                                      <p:tavLst>
                                        <p:tav tm="0">
                                          <p:val>
                                            <p:strVal val="#ppt_y+.1"/>
                                          </p:val>
                                        </p:tav>
                                        <p:tav tm="100000">
                                          <p:val>
                                            <p:strVal val="#ppt_y"/>
                                          </p:val>
                                        </p:tav>
                                      </p:tavLst>
                                    </p:anim>
                                  </p:childTnLst>
                                </p:cTn>
                              </p:par>
                              <p:par>
                                <p:cTn id="58" presetID="42" presetClass="entr" presetSubtype="0" fill="hold" grpId="0" nodeType="withEffect">
                                  <p:stCondLst>
                                    <p:cond delay="0"/>
                                  </p:stCondLst>
                                  <p:childTnLst>
                                    <p:set>
                                      <p:cBhvr>
                                        <p:cTn id="59" dur="1" fill="hold">
                                          <p:stCondLst>
                                            <p:cond delay="0"/>
                                          </p:stCondLst>
                                        </p:cTn>
                                        <p:tgtEl>
                                          <p:spTgt spid="8">
                                            <p:graphicEl>
                                              <a:dgm id="{0C9431B4-73F2-4C09-8413-700355C71246}"/>
                                            </p:graphicEl>
                                          </p:spTgt>
                                        </p:tgtEl>
                                        <p:attrNameLst>
                                          <p:attrName>style.visibility</p:attrName>
                                        </p:attrNameLst>
                                      </p:cBhvr>
                                      <p:to>
                                        <p:strVal val="visible"/>
                                      </p:to>
                                    </p:set>
                                    <p:animEffect transition="in" filter="fade">
                                      <p:cBhvr>
                                        <p:cTn id="60" dur="1000"/>
                                        <p:tgtEl>
                                          <p:spTgt spid="8">
                                            <p:graphicEl>
                                              <a:dgm id="{0C9431B4-73F2-4C09-8413-700355C71246}"/>
                                            </p:graphicEl>
                                          </p:spTgt>
                                        </p:tgtEl>
                                      </p:cBhvr>
                                    </p:animEffect>
                                    <p:anim calcmode="lin" valueType="num">
                                      <p:cBhvr>
                                        <p:cTn id="61" dur="1000" fill="hold"/>
                                        <p:tgtEl>
                                          <p:spTgt spid="8">
                                            <p:graphicEl>
                                              <a:dgm id="{0C9431B4-73F2-4C09-8413-700355C71246}"/>
                                            </p:graphicEl>
                                          </p:spTgt>
                                        </p:tgtEl>
                                        <p:attrNameLst>
                                          <p:attrName>ppt_x</p:attrName>
                                        </p:attrNameLst>
                                      </p:cBhvr>
                                      <p:tavLst>
                                        <p:tav tm="0">
                                          <p:val>
                                            <p:strVal val="#ppt_x"/>
                                          </p:val>
                                        </p:tav>
                                        <p:tav tm="100000">
                                          <p:val>
                                            <p:strVal val="#ppt_x"/>
                                          </p:val>
                                        </p:tav>
                                      </p:tavLst>
                                    </p:anim>
                                    <p:anim calcmode="lin" valueType="num">
                                      <p:cBhvr>
                                        <p:cTn id="62" dur="1000" fill="hold"/>
                                        <p:tgtEl>
                                          <p:spTgt spid="8">
                                            <p:graphicEl>
                                              <a:dgm id="{0C9431B4-73F2-4C09-8413-700355C71246}"/>
                                            </p:graphicEl>
                                          </p:spTgt>
                                        </p:tgtEl>
                                        <p:attrNameLst>
                                          <p:attrName>ppt_y</p:attrName>
                                        </p:attrNameLst>
                                      </p:cBhvr>
                                      <p:tavLst>
                                        <p:tav tm="0">
                                          <p:val>
                                            <p:strVal val="#ppt_y+.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42" presetClass="entr" presetSubtype="0" fill="hold" grpId="0" nodeType="clickEffect">
                                  <p:stCondLst>
                                    <p:cond delay="0"/>
                                  </p:stCondLst>
                                  <p:childTnLst>
                                    <p:set>
                                      <p:cBhvr>
                                        <p:cTn id="66" dur="1" fill="hold">
                                          <p:stCondLst>
                                            <p:cond delay="0"/>
                                          </p:stCondLst>
                                        </p:cTn>
                                        <p:tgtEl>
                                          <p:spTgt spid="8">
                                            <p:graphicEl>
                                              <a:dgm id="{3610F8BB-7D45-46B2-8A3A-F3BC3B0C6C18}"/>
                                            </p:graphicEl>
                                          </p:spTgt>
                                        </p:tgtEl>
                                        <p:attrNameLst>
                                          <p:attrName>style.visibility</p:attrName>
                                        </p:attrNameLst>
                                      </p:cBhvr>
                                      <p:to>
                                        <p:strVal val="visible"/>
                                      </p:to>
                                    </p:set>
                                    <p:animEffect transition="in" filter="fade">
                                      <p:cBhvr>
                                        <p:cTn id="67" dur="1000"/>
                                        <p:tgtEl>
                                          <p:spTgt spid="8">
                                            <p:graphicEl>
                                              <a:dgm id="{3610F8BB-7D45-46B2-8A3A-F3BC3B0C6C18}"/>
                                            </p:graphicEl>
                                          </p:spTgt>
                                        </p:tgtEl>
                                      </p:cBhvr>
                                    </p:animEffect>
                                    <p:anim calcmode="lin" valueType="num">
                                      <p:cBhvr>
                                        <p:cTn id="68" dur="1000" fill="hold"/>
                                        <p:tgtEl>
                                          <p:spTgt spid="8">
                                            <p:graphicEl>
                                              <a:dgm id="{3610F8BB-7D45-46B2-8A3A-F3BC3B0C6C18}"/>
                                            </p:graphicEl>
                                          </p:spTgt>
                                        </p:tgtEl>
                                        <p:attrNameLst>
                                          <p:attrName>ppt_x</p:attrName>
                                        </p:attrNameLst>
                                      </p:cBhvr>
                                      <p:tavLst>
                                        <p:tav tm="0">
                                          <p:val>
                                            <p:strVal val="#ppt_x"/>
                                          </p:val>
                                        </p:tav>
                                        <p:tav tm="100000">
                                          <p:val>
                                            <p:strVal val="#ppt_x"/>
                                          </p:val>
                                        </p:tav>
                                      </p:tavLst>
                                    </p:anim>
                                    <p:anim calcmode="lin" valueType="num">
                                      <p:cBhvr>
                                        <p:cTn id="69" dur="1000" fill="hold"/>
                                        <p:tgtEl>
                                          <p:spTgt spid="8">
                                            <p:graphicEl>
                                              <a:dgm id="{3610F8BB-7D45-46B2-8A3A-F3BC3B0C6C18}"/>
                                            </p:graphicEl>
                                          </p:spTgt>
                                        </p:tgtEl>
                                        <p:attrNameLst>
                                          <p:attrName>ppt_y</p:attrName>
                                        </p:attrNameLst>
                                      </p:cBhvr>
                                      <p:tavLst>
                                        <p:tav tm="0">
                                          <p:val>
                                            <p:strVal val="#ppt_y+.1"/>
                                          </p:val>
                                        </p:tav>
                                        <p:tav tm="100000">
                                          <p:val>
                                            <p:strVal val="#ppt_y"/>
                                          </p:val>
                                        </p:tav>
                                      </p:tavLst>
                                    </p:anim>
                                  </p:childTnLst>
                                </p:cTn>
                              </p:par>
                              <p:par>
                                <p:cTn id="70" presetID="42" presetClass="entr" presetSubtype="0" fill="hold" grpId="0" nodeType="withEffect">
                                  <p:stCondLst>
                                    <p:cond delay="0"/>
                                  </p:stCondLst>
                                  <p:childTnLst>
                                    <p:set>
                                      <p:cBhvr>
                                        <p:cTn id="71" dur="1" fill="hold">
                                          <p:stCondLst>
                                            <p:cond delay="0"/>
                                          </p:stCondLst>
                                        </p:cTn>
                                        <p:tgtEl>
                                          <p:spTgt spid="8">
                                            <p:graphicEl>
                                              <a:dgm id="{C8AA5129-BD49-4462-8E15-698A11F97FA6}"/>
                                            </p:graphicEl>
                                          </p:spTgt>
                                        </p:tgtEl>
                                        <p:attrNameLst>
                                          <p:attrName>style.visibility</p:attrName>
                                        </p:attrNameLst>
                                      </p:cBhvr>
                                      <p:to>
                                        <p:strVal val="visible"/>
                                      </p:to>
                                    </p:set>
                                    <p:animEffect transition="in" filter="fade">
                                      <p:cBhvr>
                                        <p:cTn id="72" dur="1000"/>
                                        <p:tgtEl>
                                          <p:spTgt spid="8">
                                            <p:graphicEl>
                                              <a:dgm id="{C8AA5129-BD49-4462-8E15-698A11F97FA6}"/>
                                            </p:graphicEl>
                                          </p:spTgt>
                                        </p:tgtEl>
                                      </p:cBhvr>
                                    </p:animEffect>
                                    <p:anim calcmode="lin" valueType="num">
                                      <p:cBhvr>
                                        <p:cTn id="73" dur="1000" fill="hold"/>
                                        <p:tgtEl>
                                          <p:spTgt spid="8">
                                            <p:graphicEl>
                                              <a:dgm id="{C8AA5129-BD49-4462-8E15-698A11F97FA6}"/>
                                            </p:graphicEl>
                                          </p:spTgt>
                                        </p:tgtEl>
                                        <p:attrNameLst>
                                          <p:attrName>ppt_x</p:attrName>
                                        </p:attrNameLst>
                                      </p:cBhvr>
                                      <p:tavLst>
                                        <p:tav tm="0">
                                          <p:val>
                                            <p:strVal val="#ppt_x"/>
                                          </p:val>
                                        </p:tav>
                                        <p:tav tm="100000">
                                          <p:val>
                                            <p:strVal val="#ppt_x"/>
                                          </p:val>
                                        </p:tav>
                                      </p:tavLst>
                                    </p:anim>
                                    <p:anim calcmode="lin" valueType="num">
                                      <p:cBhvr>
                                        <p:cTn id="74" dur="1000" fill="hold"/>
                                        <p:tgtEl>
                                          <p:spTgt spid="8">
                                            <p:graphicEl>
                                              <a:dgm id="{C8AA5129-BD49-4462-8E15-698A11F97FA6}"/>
                                            </p:graphicEl>
                                          </p:spTgt>
                                        </p:tgtEl>
                                        <p:attrNameLst>
                                          <p:attrName>ppt_y</p:attrName>
                                        </p:attrNameLst>
                                      </p:cBhvr>
                                      <p:tavLst>
                                        <p:tav tm="0">
                                          <p:val>
                                            <p:strVal val="#ppt_y+.1"/>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42" presetClass="entr" presetSubtype="0" fill="hold" nodeType="clickEffect">
                                  <p:stCondLst>
                                    <p:cond delay="0"/>
                                  </p:stCondLst>
                                  <p:childTnLst>
                                    <p:set>
                                      <p:cBhvr>
                                        <p:cTn id="78" dur="1" fill="hold">
                                          <p:stCondLst>
                                            <p:cond delay="0"/>
                                          </p:stCondLst>
                                        </p:cTn>
                                        <p:tgtEl>
                                          <p:spTgt spid="3"/>
                                        </p:tgtEl>
                                        <p:attrNameLst>
                                          <p:attrName>style.visibility</p:attrName>
                                        </p:attrNameLst>
                                      </p:cBhvr>
                                      <p:to>
                                        <p:strVal val="visible"/>
                                      </p:to>
                                    </p:set>
                                    <p:animEffect transition="in" filter="fade">
                                      <p:cBhvr>
                                        <p:cTn id="79" dur="1000"/>
                                        <p:tgtEl>
                                          <p:spTgt spid="3"/>
                                        </p:tgtEl>
                                      </p:cBhvr>
                                    </p:animEffect>
                                    <p:anim calcmode="lin" valueType="num">
                                      <p:cBhvr>
                                        <p:cTn id="80" dur="1000" fill="hold"/>
                                        <p:tgtEl>
                                          <p:spTgt spid="3"/>
                                        </p:tgtEl>
                                        <p:attrNameLst>
                                          <p:attrName>ppt_x</p:attrName>
                                        </p:attrNameLst>
                                      </p:cBhvr>
                                      <p:tavLst>
                                        <p:tav tm="0">
                                          <p:val>
                                            <p:strVal val="#ppt_x"/>
                                          </p:val>
                                        </p:tav>
                                        <p:tav tm="100000">
                                          <p:val>
                                            <p:strVal val="#ppt_x"/>
                                          </p:val>
                                        </p:tav>
                                      </p:tavLst>
                                    </p:anim>
                                    <p:anim calcmode="lin" valueType="num">
                                      <p:cBhvr>
                                        <p:cTn id="81"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Sub>
          <a:bldDgm bld="one"/>
        </p:bldSub>
      </p:bldGraphic>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ZipGrade</a:t>
            </a:r>
            <a:r>
              <a:rPr lang="en-US" dirty="0"/>
              <a:t>--https://www.zipgrade.com/</a:t>
            </a:r>
          </a:p>
        </p:txBody>
      </p:sp>
      <p:pic>
        <p:nvPicPr>
          <p:cNvPr id="8" name="ZipGrade 1.3 - Grade Tests With Your iPhone">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557974" y="2286000"/>
            <a:ext cx="5943482" cy="3344092"/>
          </a:xfrm>
        </p:spPr>
      </p:pic>
      <p:sp>
        <p:nvSpPr>
          <p:cNvPr id="10" name="Rectangle 9"/>
          <p:cNvSpPr/>
          <p:nvPr/>
        </p:nvSpPr>
        <p:spPr>
          <a:xfrm>
            <a:off x="332997" y="2690969"/>
            <a:ext cx="4630889" cy="1815882"/>
          </a:xfrm>
          <a:prstGeom prst="rect">
            <a:avLst/>
          </a:prstGeom>
        </p:spPr>
        <p:txBody>
          <a:bodyPr wrap="square">
            <a:spAutoFit/>
          </a:bodyPr>
          <a:lstStyle/>
          <a:p>
            <a:pPr algn="ctr"/>
            <a:r>
              <a:rPr lang="en-US" sz="2800" b="1" dirty="0" smtClean="0"/>
              <a:t>“Use </a:t>
            </a:r>
            <a:r>
              <a:rPr lang="en-US" sz="2800" b="1" dirty="0"/>
              <a:t>your smartphone to immediately know what students know with a snap of a picture</a:t>
            </a:r>
            <a:r>
              <a:rPr lang="en-US" sz="2800" b="1" dirty="0" smtClean="0"/>
              <a:t>.”</a:t>
            </a:r>
            <a:endParaRPr lang="en-US" sz="2800" b="1" dirty="0"/>
          </a:p>
        </p:txBody>
      </p:sp>
    </p:spTree>
    <p:extLst>
      <p:ext uri="{BB962C8B-B14F-4D97-AF65-F5344CB8AC3E}">
        <p14:creationId xmlns:p14="http://schemas.microsoft.com/office/powerpoint/2010/main" val="108497894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8"/>
                                        </p:tgtEl>
                                      </p:cBhvr>
                                    </p:cmd>
                                  </p:childTnLst>
                                </p:cTn>
                              </p:par>
                            </p:childTnLst>
                          </p:cTn>
                        </p:par>
                      </p:childTnLst>
                    </p:cTn>
                  </p:par>
                </p:childTnLst>
              </p:cTn>
              <p:nextCondLst>
                <p:cond evt="onClick" delay="0">
                  <p:tgtEl>
                    <p:spTgt spid="8"/>
                  </p:tgtEl>
                </p:cond>
              </p:nextCondLst>
            </p:seq>
            <p:video fullScrn="1">
              <p:cMediaNode vol="80000" mute="1">
                <p:cTn id="7" fill="hold" display="0">
                  <p:stCondLst>
                    <p:cond delay="indefinite"/>
                  </p:stCondLst>
                </p:cTn>
                <p:tgtEl>
                  <p:spTgt spid="8"/>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ZipGrade</a:t>
            </a:r>
            <a:r>
              <a:rPr lang="en-US" dirty="0"/>
              <a:t>--https://www.zipgrade.com/</a:t>
            </a:r>
          </a:p>
        </p:txBody>
      </p:sp>
      <p:sp>
        <p:nvSpPr>
          <p:cNvPr id="3" name="Content Placeholder 2"/>
          <p:cNvSpPr>
            <a:spLocks noGrp="1"/>
          </p:cNvSpPr>
          <p:nvPr>
            <p:ph idx="1"/>
          </p:nvPr>
        </p:nvSpPr>
        <p:spPr>
          <a:xfrm>
            <a:off x="362251" y="1871402"/>
            <a:ext cx="5587788" cy="5147583"/>
          </a:xfrm>
        </p:spPr>
        <p:txBody>
          <a:bodyPr anchor="t">
            <a:normAutofit/>
          </a:bodyPr>
          <a:lstStyle/>
          <a:p>
            <a:pPr marL="342900" indent="-342900">
              <a:buFont typeface="+mj-lt"/>
              <a:buAutoNum type="arabicPeriod"/>
            </a:pPr>
            <a:r>
              <a:rPr lang="en-US" b="1" dirty="0"/>
              <a:t>Who was the first African-American Major League baseball player</a:t>
            </a:r>
            <a:r>
              <a:rPr lang="en-US" b="1" dirty="0" smtClean="0"/>
              <a:t>?</a:t>
            </a:r>
          </a:p>
          <a:p>
            <a:pPr marL="666900" lvl="1" indent="-342900">
              <a:buFont typeface="+mj-lt"/>
              <a:buAutoNum type="alphaUcPeriod"/>
            </a:pPr>
            <a:r>
              <a:rPr lang="en-US" dirty="0" smtClean="0"/>
              <a:t>Willie Mays</a:t>
            </a:r>
          </a:p>
          <a:p>
            <a:pPr marL="666900" lvl="1" indent="-342900">
              <a:buFont typeface="+mj-lt"/>
              <a:buAutoNum type="alphaUcPeriod"/>
            </a:pPr>
            <a:r>
              <a:rPr lang="en-US" dirty="0"/>
              <a:t>Jackie </a:t>
            </a:r>
            <a:r>
              <a:rPr lang="en-US" dirty="0" smtClean="0"/>
              <a:t>Robinson</a:t>
            </a:r>
          </a:p>
          <a:p>
            <a:pPr marL="342900" indent="-342900">
              <a:buFont typeface="+mj-lt"/>
              <a:buAutoNum type="arabicPeriod"/>
            </a:pPr>
            <a:r>
              <a:rPr lang="en-US" b="1" dirty="0"/>
              <a:t>What famous geyser might you get to observe if you visit Yellowstone Park</a:t>
            </a:r>
            <a:r>
              <a:rPr lang="en-US" b="1" dirty="0" smtClean="0"/>
              <a:t>?</a:t>
            </a:r>
          </a:p>
          <a:p>
            <a:pPr marL="666900" lvl="1" indent="-342900">
              <a:buFont typeface="+mj-lt"/>
              <a:buAutoNum type="alphaUcPeriod"/>
            </a:pPr>
            <a:r>
              <a:rPr lang="en-US" dirty="0" smtClean="0"/>
              <a:t>Old Faithful</a:t>
            </a:r>
          </a:p>
          <a:p>
            <a:pPr marL="666900" lvl="1" indent="-342900">
              <a:buFont typeface="+mj-lt"/>
              <a:buAutoNum type="alphaUcPeriod"/>
            </a:pPr>
            <a:r>
              <a:rPr lang="en-US" dirty="0" smtClean="0"/>
              <a:t>Rusty Scupper</a:t>
            </a:r>
          </a:p>
          <a:p>
            <a:pPr marL="342900" indent="-342900">
              <a:buFont typeface="+mj-lt"/>
              <a:buAutoNum type="arabicPeriod"/>
            </a:pPr>
            <a:r>
              <a:rPr lang="en-US" b="1" dirty="0"/>
              <a:t>Prior to being elected President, for which state did President Franklin D. Roosevelt serve </a:t>
            </a:r>
            <a:r>
              <a:rPr lang="en-US" b="1" dirty="0" smtClean="0"/>
              <a:t>as governor?</a:t>
            </a:r>
          </a:p>
          <a:p>
            <a:pPr marL="666900" lvl="1" indent="-342900">
              <a:buFont typeface="+mj-lt"/>
              <a:buAutoNum type="alphaUcPeriod"/>
            </a:pPr>
            <a:r>
              <a:rPr lang="en-US" dirty="0" smtClean="0"/>
              <a:t>Maryland</a:t>
            </a:r>
          </a:p>
          <a:p>
            <a:pPr marL="666900" lvl="1" indent="-342900">
              <a:buFont typeface="+mj-lt"/>
              <a:buAutoNum type="alphaUcPeriod"/>
            </a:pPr>
            <a:r>
              <a:rPr lang="en-US" dirty="0" smtClean="0"/>
              <a:t>New York</a:t>
            </a:r>
          </a:p>
          <a:p>
            <a:pPr marL="666900" lvl="1" indent="-342900">
              <a:buFont typeface="+mj-lt"/>
              <a:buAutoNum type="alphaUcPeriod"/>
            </a:pPr>
            <a:r>
              <a:rPr lang="en-US" dirty="0" smtClean="0"/>
              <a:t>Virginia</a:t>
            </a:r>
          </a:p>
          <a:p>
            <a:pPr marL="342900" indent="-342900">
              <a:buFont typeface="+mj-lt"/>
              <a:buAutoNum type="arabicPeriod"/>
            </a:pPr>
            <a:endParaRPr lang="en-US" dirty="0" smtClean="0"/>
          </a:p>
          <a:p>
            <a:pPr marL="342900" indent="-342900">
              <a:buFont typeface="+mj-lt"/>
              <a:buAutoNum type="arabicPeriod"/>
            </a:pPr>
            <a:endParaRPr lang="en-US" dirty="0" smtClean="0"/>
          </a:p>
          <a:p>
            <a:endParaRPr lang="en-US" dirty="0"/>
          </a:p>
        </p:txBody>
      </p:sp>
      <p:sp>
        <p:nvSpPr>
          <p:cNvPr id="4" name="Rectangle 3"/>
          <p:cNvSpPr/>
          <p:nvPr/>
        </p:nvSpPr>
        <p:spPr>
          <a:xfrm>
            <a:off x="5950039" y="1871402"/>
            <a:ext cx="6096000" cy="5056769"/>
          </a:xfrm>
          <a:prstGeom prst="rect">
            <a:avLst/>
          </a:prstGeom>
        </p:spPr>
        <p:txBody>
          <a:bodyPr>
            <a:spAutoFit/>
          </a:bodyPr>
          <a:lstStyle/>
          <a:p>
            <a:pPr marL="342900" indent="-342900">
              <a:spcBef>
                <a:spcPct val="20000"/>
              </a:spcBef>
              <a:spcAft>
                <a:spcPts val="600"/>
              </a:spcAft>
              <a:buClr>
                <a:schemeClr val="accent2"/>
              </a:buClr>
              <a:buSzPct val="92000"/>
              <a:buFont typeface="+mj-lt"/>
              <a:buAutoNum type="arabicPeriod" startAt="4"/>
            </a:pPr>
            <a:r>
              <a:rPr lang="en-US" b="1" dirty="0" smtClean="0">
                <a:solidFill>
                  <a:schemeClr val="tx2"/>
                </a:solidFill>
              </a:rPr>
              <a:t> </a:t>
            </a:r>
            <a:r>
              <a:rPr lang="en-US" b="1" dirty="0">
                <a:solidFill>
                  <a:schemeClr val="tx2"/>
                </a:solidFill>
              </a:rPr>
              <a:t>What </a:t>
            </a:r>
            <a:r>
              <a:rPr lang="en-US" b="1" dirty="0">
                <a:solidFill>
                  <a:schemeClr val="tx2"/>
                </a:solidFill>
              </a:rPr>
              <a:t>is the value of 7 cubed, or 7 to the third power?</a:t>
            </a:r>
          </a:p>
          <a:p>
            <a:pPr marL="666900" lvl="1" indent="-342900">
              <a:spcBef>
                <a:spcPct val="20000"/>
              </a:spcBef>
              <a:spcAft>
                <a:spcPts val="600"/>
              </a:spcAft>
              <a:buClr>
                <a:schemeClr val="accent2"/>
              </a:buClr>
              <a:buSzPct val="92000"/>
              <a:buFont typeface="+mj-lt"/>
              <a:buAutoNum type="alphaUcPeriod"/>
            </a:pPr>
            <a:r>
              <a:rPr lang="en-US" sz="1600" dirty="0">
                <a:solidFill>
                  <a:schemeClr val="tx2"/>
                </a:solidFill>
              </a:rPr>
              <a:t>49</a:t>
            </a:r>
          </a:p>
          <a:p>
            <a:pPr marL="666900" lvl="1" indent="-342900">
              <a:spcBef>
                <a:spcPct val="20000"/>
              </a:spcBef>
              <a:spcAft>
                <a:spcPts val="600"/>
              </a:spcAft>
              <a:buClr>
                <a:schemeClr val="accent2"/>
              </a:buClr>
              <a:buSzPct val="92000"/>
              <a:buFont typeface="+mj-lt"/>
              <a:buAutoNum type="alphaUcPeriod"/>
            </a:pPr>
            <a:r>
              <a:rPr lang="en-US" sz="1600" dirty="0">
                <a:solidFill>
                  <a:schemeClr val="tx2"/>
                </a:solidFill>
              </a:rPr>
              <a:t>181</a:t>
            </a:r>
          </a:p>
          <a:p>
            <a:pPr marL="666900" lvl="1" indent="-342900">
              <a:spcBef>
                <a:spcPct val="20000"/>
              </a:spcBef>
              <a:spcAft>
                <a:spcPts val="600"/>
              </a:spcAft>
              <a:buClr>
                <a:schemeClr val="accent2"/>
              </a:buClr>
              <a:buSzPct val="92000"/>
              <a:buFont typeface="+mj-lt"/>
              <a:buAutoNum type="alphaUcPeriod"/>
            </a:pPr>
            <a:r>
              <a:rPr lang="en-US" sz="1600" dirty="0">
                <a:solidFill>
                  <a:schemeClr val="tx2"/>
                </a:solidFill>
              </a:rPr>
              <a:t>345</a:t>
            </a:r>
          </a:p>
          <a:p>
            <a:pPr marL="666900" lvl="1" indent="-342900">
              <a:spcBef>
                <a:spcPct val="20000"/>
              </a:spcBef>
              <a:spcAft>
                <a:spcPts val="600"/>
              </a:spcAft>
              <a:buClr>
                <a:schemeClr val="accent2"/>
              </a:buClr>
              <a:buSzPct val="92000"/>
              <a:buFont typeface="+mj-lt"/>
              <a:buAutoNum type="alphaUcPeriod"/>
            </a:pPr>
            <a:r>
              <a:rPr lang="en-US" sz="1600" dirty="0" smtClean="0">
                <a:solidFill>
                  <a:schemeClr val="tx2"/>
                </a:solidFill>
              </a:rPr>
              <a:t>343</a:t>
            </a:r>
          </a:p>
          <a:p>
            <a:pPr marL="209700" indent="-342900">
              <a:spcBef>
                <a:spcPct val="20000"/>
              </a:spcBef>
              <a:spcAft>
                <a:spcPts val="600"/>
              </a:spcAft>
              <a:buClr>
                <a:schemeClr val="accent2"/>
              </a:buClr>
              <a:buSzPct val="92000"/>
              <a:buFont typeface="+mj-lt"/>
              <a:buAutoNum type="arabicPeriod" startAt="4"/>
            </a:pPr>
            <a:r>
              <a:rPr lang="en-US" b="1" dirty="0">
                <a:solidFill>
                  <a:schemeClr val="tx2"/>
                </a:solidFill>
              </a:rPr>
              <a:t>By purpose, how is the following sentence </a:t>
            </a:r>
            <a:r>
              <a:rPr lang="en-US" b="1" dirty="0">
                <a:solidFill>
                  <a:schemeClr val="tx2"/>
                </a:solidFill>
              </a:rPr>
              <a:t>classified? </a:t>
            </a:r>
            <a:r>
              <a:rPr lang="en-US" b="1" i="1" dirty="0">
                <a:solidFill>
                  <a:srgbClr val="FF0000"/>
                </a:solidFill>
              </a:rPr>
              <a:t>“Take </a:t>
            </a:r>
            <a:r>
              <a:rPr lang="en-US" b="1" i="1" dirty="0">
                <a:solidFill>
                  <a:srgbClr val="FF0000"/>
                </a:solidFill>
              </a:rPr>
              <a:t>out the trash, </a:t>
            </a:r>
            <a:r>
              <a:rPr lang="en-US" b="1" i="1" dirty="0">
                <a:solidFill>
                  <a:srgbClr val="FF0000"/>
                </a:solidFill>
              </a:rPr>
              <a:t>please</a:t>
            </a:r>
            <a:r>
              <a:rPr lang="en-US" b="1" i="1" dirty="0" smtClean="0">
                <a:solidFill>
                  <a:srgbClr val="FF0000"/>
                </a:solidFill>
              </a:rPr>
              <a:t>.”</a:t>
            </a:r>
            <a:endParaRPr lang="en-US" b="1" i="1" dirty="0">
              <a:solidFill>
                <a:srgbClr val="FF0000"/>
              </a:solidFill>
            </a:endParaRPr>
          </a:p>
          <a:p>
            <a:pPr marL="666900" lvl="1" indent="-342900">
              <a:spcBef>
                <a:spcPct val="20000"/>
              </a:spcBef>
              <a:spcAft>
                <a:spcPts val="600"/>
              </a:spcAft>
              <a:buClr>
                <a:schemeClr val="accent2"/>
              </a:buClr>
              <a:buSzPct val="92000"/>
              <a:buAutoNum type="alphaUcPeriod"/>
            </a:pPr>
            <a:r>
              <a:rPr lang="en-US" sz="1600" dirty="0" smtClean="0">
                <a:solidFill>
                  <a:schemeClr val="tx2"/>
                </a:solidFill>
              </a:rPr>
              <a:t>Imperative</a:t>
            </a:r>
            <a:endParaRPr lang="en-US" sz="1600" dirty="0">
              <a:solidFill>
                <a:schemeClr val="tx2"/>
              </a:solidFill>
            </a:endParaRPr>
          </a:p>
          <a:p>
            <a:pPr marL="666900" lvl="1" indent="-342900">
              <a:spcBef>
                <a:spcPct val="20000"/>
              </a:spcBef>
              <a:spcAft>
                <a:spcPts val="600"/>
              </a:spcAft>
              <a:buClr>
                <a:schemeClr val="accent2"/>
              </a:buClr>
              <a:buSzPct val="92000"/>
              <a:buAutoNum type="alphaUcPeriod"/>
            </a:pPr>
            <a:r>
              <a:rPr lang="en-US" sz="1600" dirty="0" smtClean="0">
                <a:solidFill>
                  <a:schemeClr val="tx2"/>
                </a:solidFill>
              </a:rPr>
              <a:t>Declarative</a:t>
            </a:r>
            <a:endParaRPr lang="en-US" sz="1600" dirty="0">
              <a:solidFill>
                <a:schemeClr val="tx2"/>
              </a:solidFill>
            </a:endParaRPr>
          </a:p>
          <a:p>
            <a:pPr marL="666900" lvl="1" indent="-342900">
              <a:spcBef>
                <a:spcPct val="20000"/>
              </a:spcBef>
              <a:spcAft>
                <a:spcPts val="600"/>
              </a:spcAft>
              <a:buClr>
                <a:schemeClr val="accent2"/>
              </a:buClr>
              <a:buSzPct val="92000"/>
              <a:buAutoNum type="alphaUcPeriod"/>
            </a:pPr>
            <a:r>
              <a:rPr lang="en-US" sz="1600" dirty="0" smtClean="0">
                <a:solidFill>
                  <a:schemeClr val="tx2"/>
                </a:solidFill>
              </a:rPr>
              <a:t>Interrogative</a:t>
            </a:r>
          </a:p>
          <a:p>
            <a:pPr marL="666900" lvl="1" indent="-342900">
              <a:spcBef>
                <a:spcPct val="20000"/>
              </a:spcBef>
              <a:spcAft>
                <a:spcPts val="600"/>
              </a:spcAft>
              <a:buClr>
                <a:schemeClr val="accent2"/>
              </a:buClr>
              <a:buSzPct val="92000"/>
              <a:buFont typeface="+mj-lt"/>
              <a:buAutoNum type="alphaUcPeriod" startAt="4"/>
            </a:pPr>
            <a:r>
              <a:rPr lang="en-US" sz="1600" dirty="0" smtClean="0">
                <a:solidFill>
                  <a:schemeClr val="tx2"/>
                </a:solidFill>
              </a:rPr>
              <a:t>Exclamatory</a:t>
            </a:r>
          </a:p>
          <a:p>
            <a:pPr marL="666900" lvl="1" indent="-342900">
              <a:spcBef>
                <a:spcPct val="20000"/>
              </a:spcBef>
              <a:spcAft>
                <a:spcPts val="600"/>
              </a:spcAft>
              <a:buClr>
                <a:schemeClr val="accent2"/>
              </a:buClr>
              <a:buSzPct val="92000"/>
              <a:buFont typeface="+mj-lt"/>
              <a:buAutoNum type="alphaUcPeriod" startAt="4"/>
            </a:pPr>
            <a:endParaRPr lang="en-US" sz="1600" dirty="0" smtClean="0">
              <a:solidFill>
                <a:schemeClr val="tx2"/>
              </a:solidFill>
            </a:endParaRPr>
          </a:p>
          <a:p>
            <a:pPr marL="666900" lvl="1" indent="-342900">
              <a:spcBef>
                <a:spcPct val="20000"/>
              </a:spcBef>
              <a:spcAft>
                <a:spcPts val="600"/>
              </a:spcAft>
              <a:buClr>
                <a:schemeClr val="accent2"/>
              </a:buClr>
              <a:buSzPct val="92000"/>
              <a:buFont typeface="+mj-lt"/>
              <a:buAutoNum type="alphaUcPeriod" startAt="4"/>
            </a:pPr>
            <a:endParaRPr lang="en-US" sz="1600" dirty="0" smtClean="0">
              <a:solidFill>
                <a:schemeClr val="tx2"/>
              </a:solidFill>
            </a:endParaRPr>
          </a:p>
        </p:txBody>
      </p:sp>
      <p:cxnSp>
        <p:nvCxnSpPr>
          <p:cNvPr id="6" name="Straight Connector 5"/>
          <p:cNvCxnSpPr/>
          <p:nvPr/>
        </p:nvCxnSpPr>
        <p:spPr>
          <a:xfrm>
            <a:off x="5838422" y="1871402"/>
            <a:ext cx="0" cy="4799854"/>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3913758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BREAK</a:t>
            </a:r>
            <a:endParaRPr lang="en-US" dirty="0"/>
          </a:p>
        </p:txBody>
      </p:sp>
      <p:sp>
        <p:nvSpPr>
          <p:cNvPr id="12" name="Isosceles Triangle 11"/>
          <p:cNvSpPr/>
          <p:nvPr/>
        </p:nvSpPr>
        <p:spPr>
          <a:xfrm>
            <a:off x="4605408" y="4165002"/>
            <a:ext cx="2232248" cy="1548172"/>
          </a:xfrm>
          <a:prstGeom prst="triangle">
            <a:avLst>
              <a:gd name="adj" fmla="val 50000"/>
            </a:avLst>
          </a:prstGeom>
          <a:solidFill>
            <a:srgbClr val="993300"/>
          </a:solidFill>
          <a:ln>
            <a:solidFill>
              <a:srgbClr val="99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Isosceles Triangle 12"/>
          <p:cNvSpPr/>
          <p:nvPr/>
        </p:nvSpPr>
        <p:spPr>
          <a:xfrm flipV="1">
            <a:off x="4605408" y="2580826"/>
            <a:ext cx="2232248" cy="1548172"/>
          </a:xfrm>
          <a:prstGeom prst="triangle">
            <a:avLst>
              <a:gd name="adj" fmla="val 50000"/>
            </a:avLst>
          </a:prstGeom>
          <a:solidFill>
            <a:srgbClr val="993300"/>
          </a:solidFill>
          <a:ln>
            <a:solidFill>
              <a:srgbClr val="99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 name="Pentagon 13"/>
          <p:cNvSpPr/>
          <p:nvPr/>
        </p:nvSpPr>
        <p:spPr>
          <a:xfrm rot="16200000">
            <a:off x="4929444" y="4903084"/>
            <a:ext cx="1584176" cy="108012"/>
          </a:xfrm>
          <a:prstGeom prst="homePlate">
            <a:avLst/>
          </a:prstGeom>
          <a:solidFill>
            <a:srgbClr val="993300"/>
          </a:solidFill>
          <a:ln>
            <a:solidFill>
              <a:srgbClr val="99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Flowchart: Collate 14"/>
          <p:cNvSpPr/>
          <p:nvPr/>
        </p:nvSpPr>
        <p:spPr>
          <a:xfrm>
            <a:off x="4551402" y="2544822"/>
            <a:ext cx="2340260" cy="3204356"/>
          </a:xfrm>
          <a:prstGeom prst="flowChartCollate">
            <a:avLst/>
          </a:prstGeom>
          <a:noFill/>
          <a:ln w="57150"/>
        </p:spPr>
        <p:style>
          <a:lnRef idx="2">
            <a:schemeClr val="dk1"/>
          </a:lnRef>
          <a:fillRef idx="1">
            <a:schemeClr val="lt1"/>
          </a:fillRef>
          <a:effectRef idx="0">
            <a:schemeClr val="dk1"/>
          </a:effectRef>
          <a:fontRef idx="minor">
            <a:schemeClr val="dk1"/>
          </a:fontRef>
        </p:style>
        <p:txBody>
          <a:bodyPr rtlCol="0" anchor="ctr"/>
          <a:lstStyle/>
          <a:p>
            <a:pPr algn="ctr"/>
            <a:endParaRPr lang="en-GB">
              <a:solidFill>
                <a:schemeClr val="tx1"/>
              </a:solidFill>
            </a:endParaRPr>
          </a:p>
        </p:txBody>
      </p:sp>
      <p:sp>
        <p:nvSpPr>
          <p:cNvPr id="16" name="TextBox 15"/>
          <p:cNvSpPr txBox="1"/>
          <p:nvPr/>
        </p:nvSpPr>
        <p:spPr>
          <a:xfrm>
            <a:off x="5064943" y="2760846"/>
            <a:ext cx="1313180" cy="369332"/>
          </a:xfrm>
          <a:prstGeom prst="rect">
            <a:avLst/>
          </a:prstGeom>
          <a:noFill/>
        </p:spPr>
        <p:txBody>
          <a:bodyPr wrap="none" rtlCol="0">
            <a:spAutoFit/>
          </a:bodyPr>
          <a:lstStyle/>
          <a:p>
            <a:pPr algn="ctr"/>
            <a:r>
              <a:rPr lang="en-GB" dirty="0" smtClean="0"/>
              <a:t>15 minutes</a:t>
            </a:r>
            <a:endParaRPr lang="en-GB" dirty="0"/>
          </a:p>
        </p:txBody>
      </p:sp>
      <p:sp>
        <p:nvSpPr>
          <p:cNvPr id="17" name="Text Box 5"/>
          <p:cNvSpPr txBox="1">
            <a:spLocks noChangeArrowheads="1"/>
          </p:cNvSpPr>
          <p:nvPr/>
        </p:nvSpPr>
        <p:spPr bwMode="auto">
          <a:xfrm>
            <a:off x="5086532" y="4921086"/>
            <a:ext cx="1270000" cy="823912"/>
          </a:xfrm>
          <a:prstGeom prst="rect">
            <a:avLst/>
          </a:prstGeom>
          <a:noFill/>
          <a:ln w="9525">
            <a:noFill/>
            <a:miter lim="800000"/>
            <a:headEnd/>
            <a:tailEnd/>
          </a:ln>
          <a:effectLst/>
        </p:spPr>
        <p:txBody>
          <a:bodyPr wrap="none">
            <a:spAutoFit/>
          </a:bodyPr>
          <a:lstStyle/>
          <a:p>
            <a:r>
              <a:rPr lang="en-GB" sz="4800" dirty="0"/>
              <a:t>End</a:t>
            </a:r>
          </a:p>
        </p:txBody>
      </p:sp>
    </p:spTree>
    <p:extLst>
      <p:ext uri="{BB962C8B-B14F-4D97-AF65-F5344CB8AC3E}">
        <p14:creationId xmlns:p14="http://schemas.microsoft.com/office/powerpoint/2010/main" val="2710178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1" fill="hold" grpId="0" nodeType="clickEffect">
                                  <p:stCondLst>
                                    <p:cond delay="0"/>
                                  </p:stCondLst>
                                  <p:childTnLst>
                                    <p:animEffect transition="out" filter="wipe(up)">
                                      <p:cBhvr>
                                        <p:cTn id="6" dur="900000"/>
                                        <p:tgtEl>
                                          <p:spTgt spid="13"/>
                                        </p:tgtEl>
                                      </p:cBhvr>
                                    </p:animEffect>
                                    <p:set>
                                      <p:cBhvr>
                                        <p:cTn id="7" dur="1" fill="hold">
                                          <p:stCondLst>
                                            <p:cond delay="899999"/>
                                          </p:stCondLst>
                                        </p:cTn>
                                        <p:tgtEl>
                                          <p:spTgt spid="13"/>
                                        </p:tgtEl>
                                        <p:attrNameLst>
                                          <p:attrName>style.visibility</p:attrName>
                                        </p:attrNameLst>
                                      </p:cBhvr>
                                      <p:to>
                                        <p:strVal val="hidden"/>
                                      </p:to>
                                    </p:set>
                                  </p:childTnLst>
                                </p:cTn>
                              </p:par>
                              <p:par>
                                <p:cTn id="8" presetID="22" presetClass="entr" presetSubtype="4"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down)">
                                      <p:cBhvr>
                                        <p:cTn id="10" dur="900000"/>
                                        <p:tgtEl>
                                          <p:spTgt spid="12"/>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up)">
                                      <p:cBhvr>
                                        <p:cTn id="13" dur="500"/>
                                        <p:tgtEl>
                                          <p:spTgt spid="14"/>
                                        </p:tgtEl>
                                      </p:cBhvr>
                                    </p:animEffect>
                                  </p:childTnLst>
                                </p:cTn>
                              </p:par>
                            </p:childTnLst>
                          </p:cTn>
                        </p:par>
                        <p:par>
                          <p:cTn id="14" fill="hold">
                            <p:stCondLst>
                              <p:cond delay="900000"/>
                            </p:stCondLst>
                            <p:childTnLst>
                              <p:par>
                                <p:cTn id="15" presetID="1" presetClass="entr" presetSubtype="0" fill="hold" grpId="0" nodeType="afterEffect">
                                  <p:stCondLst>
                                    <p:cond delay="0"/>
                                  </p:stCondLst>
                                  <p:childTnLst>
                                    <p:set>
                                      <p:cBhvr>
                                        <p:cTn id="16" dur="1" fill="hold">
                                          <p:stCondLst>
                                            <p:cond delay="0"/>
                                          </p:stCondLst>
                                        </p:cTn>
                                        <p:tgtEl>
                                          <p:spTgt spid="17"/>
                                        </p:tgtEl>
                                        <p:attrNameLst>
                                          <p:attrName>style.visibility</p:attrName>
                                        </p:attrNameLst>
                                      </p:cBhvr>
                                      <p:to>
                                        <p:strVal val="visible"/>
                                      </p:to>
                                    </p:set>
                                  </p:childTnLst>
                                  <p:subTnLst>
                                    <p:audio>
                                      <p:cMediaNode vol="100000">
                                        <p:cTn display="0" masterRel="sameClick">
                                          <p:stCondLst>
                                            <p:cond evt="begin" delay="0">
                                              <p:tn val="15"/>
                                            </p:cond>
                                          </p:stCondLst>
                                          <p:endCondLst>
                                            <p:cond evt="onStopAudio" delay="0">
                                              <p:tgtEl>
                                                <p:sldTgt/>
                                              </p:tgtEl>
                                            </p:cond>
                                          </p:endCondLst>
                                        </p:cTn>
                                        <p:tgtEl>
                                          <p:sndTgt r:embed="rId2" name="las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65760" y="138968"/>
            <a:ext cx="11029950" cy="1014413"/>
          </a:xfrm>
        </p:spPr>
        <p:txBody>
          <a:bodyPr/>
          <a:lstStyle/>
          <a:p>
            <a:pPr algn="ctr"/>
            <a:r>
              <a:rPr lang="en-US" dirty="0" smtClean="0">
                <a:solidFill>
                  <a:schemeClr val="accent1"/>
                </a:solidFill>
              </a:rPr>
              <a:t>The formative assessment toolkit</a:t>
            </a:r>
            <a:endParaRPr lang="en-US" dirty="0">
              <a:solidFill>
                <a:schemeClr val="accent1"/>
              </a:solidFill>
            </a:endParaRPr>
          </a:p>
        </p:txBody>
      </p:sp>
      <p:graphicFrame>
        <p:nvGraphicFramePr>
          <p:cNvPr id="8" name="Diagram 7"/>
          <p:cNvGraphicFramePr/>
          <p:nvPr>
            <p:extLst/>
          </p:nvPr>
        </p:nvGraphicFramePr>
        <p:xfrm>
          <a:off x="1507246" y="1153382"/>
          <a:ext cx="9308800" cy="55304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Rectangle 8"/>
          <p:cNvSpPr/>
          <p:nvPr/>
        </p:nvSpPr>
        <p:spPr>
          <a:xfrm>
            <a:off x="7535743" y="4186870"/>
            <a:ext cx="184731" cy="369332"/>
          </a:xfrm>
          <a:prstGeom prst="rect">
            <a:avLst/>
          </a:prstGeom>
        </p:spPr>
        <p:txBody>
          <a:bodyPr wrap="none">
            <a:spAutoFit/>
          </a:bodyPr>
          <a:lstStyle/>
          <a:p>
            <a:pPr lvl="0"/>
            <a:endParaRPr lang="en-US" dirty="0"/>
          </a:p>
        </p:txBody>
      </p:sp>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997861" y="1412892"/>
            <a:ext cx="1337482" cy="1257233"/>
          </a:xfrm>
          <a:prstGeom prst="rect">
            <a:avLst/>
          </a:prstGeom>
        </p:spPr>
      </p:pic>
    </p:spTree>
    <p:extLst>
      <p:ext uri="{BB962C8B-B14F-4D97-AF65-F5344CB8AC3E}">
        <p14:creationId xmlns:p14="http://schemas.microsoft.com/office/powerpoint/2010/main" val="2869147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graphicEl>
                                              <a:dgm id="{80FE7972-736A-4019-9640-E40621B229EF}"/>
                                            </p:graphicEl>
                                          </p:spTgt>
                                        </p:tgtEl>
                                        <p:attrNameLst>
                                          <p:attrName>style.visibility</p:attrName>
                                        </p:attrNameLst>
                                      </p:cBhvr>
                                      <p:to>
                                        <p:strVal val="visible"/>
                                      </p:to>
                                    </p:set>
                                    <p:animEffect transition="in" filter="fade">
                                      <p:cBhvr>
                                        <p:cTn id="7" dur="1000"/>
                                        <p:tgtEl>
                                          <p:spTgt spid="8">
                                            <p:graphicEl>
                                              <a:dgm id="{80FE7972-736A-4019-9640-E40621B229EF}"/>
                                            </p:graphicEl>
                                          </p:spTgt>
                                        </p:tgtEl>
                                      </p:cBhvr>
                                    </p:animEffect>
                                    <p:anim calcmode="lin" valueType="num">
                                      <p:cBhvr>
                                        <p:cTn id="8" dur="1000" fill="hold"/>
                                        <p:tgtEl>
                                          <p:spTgt spid="8">
                                            <p:graphicEl>
                                              <a:dgm id="{80FE7972-736A-4019-9640-E40621B229EF}"/>
                                            </p:graphicEl>
                                          </p:spTgt>
                                        </p:tgtEl>
                                        <p:attrNameLst>
                                          <p:attrName>ppt_x</p:attrName>
                                        </p:attrNameLst>
                                      </p:cBhvr>
                                      <p:tavLst>
                                        <p:tav tm="0">
                                          <p:val>
                                            <p:strVal val="#ppt_x"/>
                                          </p:val>
                                        </p:tav>
                                        <p:tav tm="100000">
                                          <p:val>
                                            <p:strVal val="#ppt_x"/>
                                          </p:val>
                                        </p:tav>
                                      </p:tavLst>
                                    </p:anim>
                                    <p:anim calcmode="lin" valueType="num">
                                      <p:cBhvr>
                                        <p:cTn id="9" dur="1000" fill="hold"/>
                                        <p:tgtEl>
                                          <p:spTgt spid="8">
                                            <p:graphicEl>
                                              <a:dgm id="{80FE7972-736A-4019-9640-E40621B229EF}"/>
                                            </p:graphic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graphicEl>
                                              <a:dgm id="{FAC292F4-4904-4CE7-A86F-1C91FE2D0235}"/>
                                            </p:graphicEl>
                                          </p:spTgt>
                                        </p:tgtEl>
                                        <p:attrNameLst>
                                          <p:attrName>style.visibility</p:attrName>
                                        </p:attrNameLst>
                                      </p:cBhvr>
                                      <p:to>
                                        <p:strVal val="visible"/>
                                      </p:to>
                                    </p:set>
                                    <p:animEffect transition="in" filter="fade">
                                      <p:cBhvr>
                                        <p:cTn id="12" dur="1000"/>
                                        <p:tgtEl>
                                          <p:spTgt spid="8">
                                            <p:graphicEl>
                                              <a:dgm id="{FAC292F4-4904-4CE7-A86F-1C91FE2D0235}"/>
                                            </p:graphicEl>
                                          </p:spTgt>
                                        </p:tgtEl>
                                      </p:cBhvr>
                                    </p:animEffect>
                                    <p:anim calcmode="lin" valueType="num">
                                      <p:cBhvr>
                                        <p:cTn id="13" dur="1000" fill="hold"/>
                                        <p:tgtEl>
                                          <p:spTgt spid="8">
                                            <p:graphicEl>
                                              <a:dgm id="{FAC292F4-4904-4CE7-A86F-1C91FE2D0235}"/>
                                            </p:graphicEl>
                                          </p:spTgt>
                                        </p:tgtEl>
                                        <p:attrNameLst>
                                          <p:attrName>ppt_x</p:attrName>
                                        </p:attrNameLst>
                                      </p:cBhvr>
                                      <p:tavLst>
                                        <p:tav tm="0">
                                          <p:val>
                                            <p:strVal val="#ppt_x"/>
                                          </p:val>
                                        </p:tav>
                                        <p:tav tm="100000">
                                          <p:val>
                                            <p:strVal val="#ppt_x"/>
                                          </p:val>
                                        </p:tav>
                                      </p:tavLst>
                                    </p:anim>
                                    <p:anim calcmode="lin" valueType="num">
                                      <p:cBhvr>
                                        <p:cTn id="14" dur="1000" fill="hold"/>
                                        <p:tgtEl>
                                          <p:spTgt spid="8">
                                            <p:graphicEl>
                                              <a:dgm id="{FAC292F4-4904-4CE7-A86F-1C91FE2D0235}"/>
                                            </p:graphic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8">
                                            <p:graphicEl>
                                              <a:dgm id="{E38CFF85-81EB-4950-B868-3788C7BAF790}"/>
                                            </p:graphicEl>
                                          </p:spTgt>
                                        </p:tgtEl>
                                        <p:attrNameLst>
                                          <p:attrName>style.visibility</p:attrName>
                                        </p:attrNameLst>
                                      </p:cBhvr>
                                      <p:to>
                                        <p:strVal val="visible"/>
                                      </p:to>
                                    </p:set>
                                    <p:animEffect transition="in" filter="fade">
                                      <p:cBhvr>
                                        <p:cTn id="19" dur="1000"/>
                                        <p:tgtEl>
                                          <p:spTgt spid="8">
                                            <p:graphicEl>
                                              <a:dgm id="{E38CFF85-81EB-4950-B868-3788C7BAF790}"/>
                                            </p:graphicEl>
                                          </p:spTgt>
                                        </p:tgtEl>
                                      </p:cBhvr>
                                    </p:animEffect>
                                    <p:anim calcmode="lin" valueType="num">
                                      <p:cBhvr>
                                        <p:cTn id="20" dur="1000" fill="hold"/>
                                        <p:tgtEl>
                                          <p:spTgt spid="8">
                                            <p:graphicEl>
                                              <a:dgm id="{E38CFF85-81EB-4950-B868-3788C7BAF790}"/>
                                            </p:graphicEl>
                                          </p:spTgt>
                                        </p:tgtEl>
                                        <p:attrNameLst>
                                          <p:attrName>ppt_x</p:attrName>
                                        </p:attrNameLst>
                                      </p:cBhvr>
                                      <p:tavLst>
                                        <p:tav tm="0">
                                          <p:val>
                                            <p:strVal val="#ppt_x"/>
                                          </p:val>
                                        </p:tav>
                                        <p:tav tm="100000">
                                          <p:val>
                                            <p:strVal val="#ppt_x"/>
                                          </p:val>
                                        </p:tav>
                                      </p:tavLst>
                                    </p:anim>
                                    <p:anim calcmode="lin" valueType="num">
                                      <p:cBhvr>
                                        <p:cTn id="21" dur="1000" fill="hold"/>
                                        <p:tgtEl>
                                          <p:spTgt spid="8">
                                            <p:graphicEl>
                                              <a:dgm id="{E38CFF85-81EB-4950-B868-3788C7BAF790}"/>
                                            </p:graphicEl>
                                          </p:spTgt>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8">
                                            <p:graphicEl>
                                              <a:dgm id="{009D3EBF-21E7-441C-BE5D-088D2F098357}"/>
                                            </p:graphicEl>
                                          </p:spTgt>
                                        </p:tgtEl>
                                        <p:attrNameLst>
                                          <p:attrName>style.visibility</p:attrName>
                                        </p:attrNameLst>
                                      </p:cBhvr>
                                      <p:to>
                                        <p:strVal val="visible"/>
                                      </p:to>
                                    </p:set>
                                    <p:animEffect transition="in" filter="fade">
                                      <p:cBhvr>
                                        <p:cTn id="24" dur="1000"/>
                                        <p:tgtEl>
                                          <p:spTgt spid="8">
                                            <p:graphicEl>
                                              <a:dgm id="{009D3EBF-21E7-441C-BE5D-088D2F098357}"/>
                                            </p:graphicEl>
                                          </p:spTgt>
                                        </p:tgtEl>
                                      </p:cBhvr>
                                    </p:animEffect>
                                    <p:anim calcmode="lin" valueType="num">
                                      <p:cBhvr>
                                        <p:cTn id="25" dur="1000" fill="hold"/>
                                        <p:tgtEl>
                                          <p:spTgt spid="8">
                                            <p:graphicEl>
                                              <a:dgm id="{009D3EBF-21E7-441C-BE5D-088D2F098357}"/>
                                            </p:graphicEl>
                                          </p:spTgt>
                                        </p:tgtEl>
                                        <p:attrNameLst>
                                          <p:attrName>ppt_x</p:attrName>
                                        </p:attrNameLst>
                                      </p:cBhvr>
                                      <p:tavLst>
                                        <p:tav tm="0">
                                          <p:val>
                                            <p:strVal val="#ppt_x"/>
                                          </p:val>
                                        </p:tav>
                                        <p:tav tm="100000">
                                          <p:val>
                                            <p:strVal val="#ppt_x"/>
                                          </p:val>
                                        </p:tav>
                                      </p:tavLst>
                                    </p:anim>
                                    <p:anim calcmode="lin" valueType="num">
                                      <p:cBhvr>
                                        <p:cTn id="26" dur="1000" fill="hold"/>
                                        <p:tgtEl>
                                          <p:spTgt spid="8">
                                            <p:graphicEl>
                                              <a:dgm id="{009D3EBF-21E7-441C-BE5D-088D2F098357}"/>
                                            </p:graphic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8">
                                            <p:graphicEl>
                                              <a:dgm id="{D3C39437-F703-412F-A24E-55E4C04FE971}"/>
                                            </p:graphicEl>
                                          </p:spTgt>
                                        </p:tgtEl>
                                        <p:attrNameLst>
                                          <p:attrName>style.visibility</p:attrName>
                                        </p:attrNameLst>
                                      </p:cBhvr>
                                      <p:to>
                                        <p:strVal val="visible"/>
                                      </p:to>
                                    </p:set>
                                    <p:animEffect transition="in" filter="fade">
                                      <p:cBhvr>
                                        <p:cTn id="31" dur="1000"/>
                                        <p:tgtEl>
                                          <p:spTgt spid="8">
                                            <p:graphicEl>
                                              <a:dgm id="{D3C39437-F703-412F-A24E-55E4C04FE971}"/>
                                            </p:graphicEl>
                                          </p:spTgt>
                                        </p:tgtEl>
                                      </p:cBhvr>
                                    </p:animEffect>
                                    <p:anim calcmode="lin" valueType="num">
                                      <p:cBhvr>
                                        <p:cTn id="32" dur="1000" fill="hold"/>
                                        <p:tgtEl>
                                          <p:spTgt spid="8">
                                            <p:graphicEl>
                                              <a:dgm id="{D3C39437-F703-412F-A24E-55E4C04FE971}"/>
                                            </p:graphicEl>
                                          </p:spTgt>
                                        </p:tgtEl>
                                        <p:attrNameLst>
                                          <p:attrName>ppt_x</p:attrName>
                                        </p:attrNameLst>
                                      </p:cBhvr>
                                      <p:tavLst>
                                        <p:tav tm="0">
                                          <p:val>
                                            <p:strVal val="#ppt_x"/>
                                          </p:val>
                                        </p:tav>
                                        <p:tav tm="100000">
                                          <p:val>
                                            <p:strVal val="#ppt_x"/>
                                          </p:val>
                                        </p:tav>
                                      </p:tavLst>
                                    </p:anim>
                                    <p:anim calcmode="lin" valueType="num">
                                      <p:cBhvr>
                                        <p:cTn id="33" dur="1000" fill="hold"/>
                                        <p:tgtEl>
                                          <p:spTgt spid="8">
                                            <p:graphicEl>
                                              <a:dgm id="{D3C39437-F703-412F-A24E-55E4C04FE971}"/>
                                            </p:graphicEl>
                                          </p:spTgt>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8">
                                            <p:graphicEl>
                                              <a:dgm id="{3053E184-D513-4C2B-8371-165FB8C3D6B3}"/>
                                            </p:graphicEl>
                                          </p:spTgt>
                                        </p:tgtEl>
                                        <p:attrNameLst>
                                          <p:attrName>style.visibility</p:attrName>
                                        </p:attrNameLst>
                                      </p:cBhvr>
                                      <p:to>
                                        <p:strVal val="visible"/>
                                      </p:to>
                                    </p:set>
                                    <p:animEffect transition="in" filter="fade">
                                      <p:cBhvr>
                                        <p:cTn id="36" dur="1000"/>
                                        <p:tgtEl>
                                          <p:spTgt spid="8">
                                            <p:graphicEl>
                                              <a:dgm id="{3053E184-D513-4C2B-8371-165FB8C3D6B3}"/>
                                            </p:graphicEl>
                                          </p:spTgt>
                                        </p:tgtEl>
                                      </p:cBhvr>
                                    </p:animEffect>
                                    <p:anim calcmode="lin" valueType="num">
                                      <p:cBhvr>
                                        <p:cTn id="37" dur="1000" fill="hold"/>
                                        <p:tgtEl>
                                          <p:spTgt spid="8">
                                            <p:graphicEl>
                                              <a:dgm id="{3053E184-D513-4C2B-8371-165FB8C3D6B3}"/>
                                            </p:graphicEl>
                                          </p:spTgt>
                                        </p:tgtEl>
                                        <p:attrNameLst>
                                          <p:attrName>ppt_x</p:attrName>
                                        </p:attrNameLst>
                                      </p:cBhvr>
                                      <p:tavLst>
                                        <p:tav tm="0">
                                          <p:val>
                                            <p:strVal val="#ppt_x"/>
                                          </p:val>
                                        </p:tav>
                                        <p:tav tm="100000">
                                          <p:val>
                                            <p:strVal val="#ppt_x"/>
                                          </p:val>
                                        </p:tav>
                                      </p:tavLst>
                                    </p:anim>
                                    <p:anim calcmode="lin" valueType="num">
                                      <p:cBhvr>
                                        <p:cTn id="38" dur="1000" fill="hold"/>
                                        <p:tgtEl>
                                          <p:spTgt spid="8">
                                            <p:graphicEl>
                                              <a:dgm id="{3053E184-D513-4C2B-8371-165FB8C3D6B3}"/>
                                            </p:graphicEl>
                                          </p:spTgt>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8">
                                            <p:graphicEl>
                                              <a:dgm id="{0B6CF71B-9168-4E6B-98AD-5EEFBFB73849}"/>
                                            </p:graphicEl>
                                          </p:spTgt>
                                        </p:tgtEl>
                                        <p:attrNameLst>
                                          <p:attrName>style.visibility</p:attrName>
                                        </p:attrNameLst>
                                      </p:cBhvr>
                                      <p:to>
                                        <p:strVal val="visible"/>
                                      </p:to>
                                    </p:set>
                                    <p:animEffect transition="in" filter="fade">
                                      <p:cBhvr>
                                        <p:cTn id="43" dur="1000"/>
                                        <p:tgtEl>
                                          <p:spTgt spid="8">
                                            <p:graphicEl>
                                              <a:dgm id="{0B6CF71B-9168-4E6B-98AD-5EEFBFB73849}"/>
                                            </p:graphicEl>
                                          </p:spTgt>
                                        </p:tgtEl>
                                      </p:cBhvr>
                                    </p:animEffect>
                                    <p:anim calcmode="lin" valueType="num">
                                      <p:cBhvr>
                                        <p:cTn id="44" dur="1000" fill="hold"/>
                                        <p:tgtEl>
                                          <p:spTgt spid="8">
                                            <p:graphicEl>
                                              <a:dgm id="{0B6CF71B-9168-4E6B-98AD-5EEFBFB73849}"/>
                                            </p:graphicEl>
                                          </p:spTgt>
                                        </p:tgtEl>
                                        <p:attrNameLst>
                                          <p:attrName>ppt_x</p:attrName>
                                        </p:attrNameLst>
                                      </p:cBhvr>
                                      <p:tavLst>
                                        <p:tav tm="0">
                                          <p:val>
                                            <p:strVal val="#ppt_x"/>
                                          </p:val>
                                        </p:tav>
                                        <p:tav tm="100000">
                                          <p:val>
                                            <p:strVal val="#ppt_x"/>
                                          </p:val>
                                        </p:tav>
                                      </p:tavLst>
                                    </p:anim>
                                    <p:anim calcmode="lin" valueType="num">
                                      <p:cBhvr>
                                        <p:cTn id="45" dur="1000" fill="hold"/>
                                        <p:tgtEl>
                                          <p:spTgt spid="8">
                                            <p:graphicEl>
                                              <a:dgm id="{0B6CF71B-9168-4E6B-98AD-5EEFBFB73849}"/>
                                            </p:graphicEl>
                                          </p:spTgt>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8">
                                            <p:graphicEl>
                                              <a:dgm id="{E489913F-5953-454F-A8EB-668BABB535BC}"/>
                                            </p:graphicEl>
                                          </p:spTgt>
                                        </p:tgtEl>
                                        <p:attrNameLst>
                                          <p:attrName>style.visibility</p:attrName>
                                        </p:attrNameLst>
                                      </p:cBhvr>
                                      <p:to>
                                        <p:strVal val="visible"/>
                                      </p:to>
                                    </p:set>
                                    <p:animEffect transition="in" filter="fade">
                                      <p:cBhvr>
                                        <p:cTn id="48" dur="1000"/>
                                        <p:tgtEl>
                                          <p:spTgt spid="8">
                                            <p:graphicEl>
                                              <a:dgm id="{E489913F-5953-454F-A8EB-668BABB535BC}"/>
                                            </p:graphicEl>
                                          </p:spTgt>
                                        </p:tgtEl>
                                      </p:cBhvr>
                                    </p:animEffect>
                                    <p:anim calcmode="lin" valueType="num">
                                      <p:cBhvr>
                                        <p:cTn id="49" dur="1000" fill="hold"/>
                                        <p:tgtEl>
                                          <p:spTgt spid="8">
                                            <p:graphicEl>
                                              <a:dgm id="{E489913F-5953-454F-A8EB-668BABB535BC}"/>
                                            </p:graphicEl>
                                          </p:spTgt>
                                        </p:tgtEl>
                                        <p:attrNameLst>
                                          <p:attrName>ppt_x</p:attrName>
                                        </p:attrNameLst>
                                      </p:cBhvr>
                                      <p:tavLst>
                                        <p:tav tm="0">
                                          <p:val>
                                            <p:strVal val="#ppt_x"/>
                                          </p:val>
                                        </p:tav>
                                        <p:tav tm="100000">
                                          <p:val>
                                            <p:strVal val="#ppt_x"/>
                                          </p:val>
                                        </p:tav>
                                      </p:tavLst>
                                    </p:anim>
                                    <p:anim calcmode="lin" valueType="num">
                                      <p:cBhvr>
                                        <p:cTn id="50" dur="1000" fill="hold"/>
                                        <p:tgtEl>
                                          <p:spTgt spid="8">
                                            <p:graphicEl>
                                              <a:dgm id="{E489913F-5953-454F-A8EB-668BABB535BC}"/>
                                            </p:graphicEl>
                                          </p:spTgt>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grpId="0" nodeType="clickEffect">
                                  <p:stCondLst>
                                    <p:cond delay="0"/>
                                  </p:stCondLst>
                                  <p:childTnLst>
                                    <p:set>
                                      <p:cBhvr>
                                        <p:cTn id="54" dur="1" fill="hold">
                                          <p:stCondLst>
                                            <p:cond delay="0"/>
                                          </p:stCondLst>
                                        </p:cTn>
                                        <p:tgtEl>
                                          <p:spTgt spid="8">
                                            <p:graphicEl>
                                              <a:dgm id="{86FC4E3D-F4B1-4B8C-8CC7-C879F6530526}"/>
                                            </p:graphicEl>
                                          </p:spTgt>
                                        </p:tgtEl>
                                        <p:attrNameLst>
                                          <p:attrName>style.visibility</p:attrName>
                                        </p:attrNameLst>
                                      </p:cBhvr>
                                      <p:to>
                                        <p:strVal val="visible"/>
                                      </p:to>
                                    </p:set>
                                    <p:animEffect transition="in" filter="fade">
                                      <p:cBhvr>
                                        <p:cTn id="55" dur="1000"/>
                                        <p:tgtEl>
                                          <p:spTgt spid="8">
                                            <p:graphicEl>
                                              <a:dgm id="{86FC4E3D-F4B1-4B8C-8CC7-C879F6530526}"/>
                                            </p:graphicEl>
                                          </p:spTgt>
                                        </p:tgtEl>
                                      </p:cBhvr>
                                    </p:animEffect>
                                    <p:anim calcmode="lin" valueType="num">
                                      <p:cBhvr>
                                        <p:cTn id="56" dur="1000" fill="hold"/>
                                        <p:tgtEl>
                                          <p:spTgt spid="8">
                                            <p:graphicEl>
                                              <a:dgm id="{86FC4E3D-F4B1-4B8C-8CC7-C879F6530526}"/>
                                            </p:graphicEl>
                                          </p:spTgt>
                                        </p:tgtEl>
                                        <p:attrNameLst>
                                          <p:attrName>ppt_x</p:attrName>
                                        </p:attrNameLst>
                                      </p:cBhvr>
                                      <p:tavLst>
                                        <p:tav tm="0">
                                          <p:val>
                                            <p:strVal val="#ppt_x"/>
                                          </p:val>
                                        </p:tav>
                                        <p:tav tm="100000">
                                          <p:val>
                                            <p:strVal val="#ppt_x"/>
                                          </p:val>
                                        </p:tav>
                                      </p:tavLst>
                                    </p:anim>
                                    <p:anim calcmode="lin" valueType="num">
                                      <p:cBhvr>
                                        <p:cTn id="57" dur="1000" fill="hold"/>
                                        <p:tgtEl>
                                          <p:spTgt spid="8">
                                            <p:graphicEl>
                                              <a:dgm id="{86FC4E3D-F4B1-4B8C-8CC7-C879F6530526}"/>
                                            </p:graphicEl>
                                          </p:spTgt>
                                        </p:tgtEl>
                                        <p:attrNameLst>
                                          <p:attrName>ppt_y</p:attrName>
                                        </p:attrNameLst>
                                      </p:cBhvr>
                                      <p:tavLst>
                                        <p:tav tm="0">
                                          <p:val>
                                            <p:strVal val="#ppt_y+.1"/>
                                          </p:val>
                                        </p:tav>
                                        <p:tav tm="100000">
                                          <p:val>
                                            <p:strVal val="#ppt_y"/>
                                          </p:val>
                                        </p:tav>
                                      </p:tavLst>
                                    </p:anim>
                                  </p:childTnLst>
                                </p:cTn>
                              </p:par>
                              <p:par>
                                <p:cTn id="58" presetID="42" presetClass="entr" presetSubtype="0" fill="hold" grpId="0" nodeType="withEffect">
                                  <p:stCondLst>
                                    <p:cond delay="0"/>
                                  </p:stCondLst>
                                  <p:childTnLst>
                                    <p:set>
                                      <p:cBhvr>
                                        <p:cTn id="59" dur="1" fill="hold">
                                          <p:stCondLst>
                                            <p:cond delay="0"/>
                                          </p:stCondLst>
                                        </p:cTn>
                                        <p:tgtEl>
                                          <p:spTgt spid="8">
                                            <p:graphicEl>
                                              <a:dgm id="{0C9431B4-73F2-4C09-8413-700355C71246}"/>
                                            </p:graphicEl>
                                          </p:spTgt>
                                        </p:tgtEl>
                                        <p:attrNameLst>
                                          <p:attrName>style.visibility</p:attrName>
                                        </p:attrNameLst>
                                      </p:cBhvr>
                                      <p:to>
                                        <p:strVal val="visible"/>
                                      </p:to>
                                    </p:set>
                                    <p:animEffect transition="in" filter="fade">
                                      <p:cBhvr>
                                        <p:cTn id="60" dur="1000"/>
                                        <p:tgtEl>
                                          <p:spTgt spid="8">
                                            <p:graphicEl>
                                              <a:dgm id="{0C9431B4-73F2-4C09-8413-700355C71246}"/>
                                            </p:graphicEl>
                                          </p:spTgt>
                                        </p:tgtEl>
                                      </p:cBhvr>
                                    </p:animEffect>
                                    <p:anim calcmode="lin" valueType="num">
                                      <p:cBhvr>
                                        <p:cTn id="61" dur="1000" fill="hold"/>
                                        <p:tgtEl>
                                          <p:spTgt spid="8">
                                            <p:graphicEl>
                                              <a:dgm id="{0C9431B4-73F2-4C09-8413-700355C71246}"/>
                                            </p:graphicEl>
                                          </p:spTgt>
                                        </p:tgtEl>
                                        <p:attrNameLst>
                                          <p:attrName>ppt_x</p:attrName>
                                        </p:attrNameLst>
                                      </p:cBhvr>
                                      <p:tavLst>
                                        <p:tav tm="0">
                                          <p:val>
                                            <p:strVal val="#ppt_x"/>
                                          </p:val>
                                        </p:tav>
                                        <p:tav tm="100000">
                                          <p:val>
                                            <p:strVal val="#ppt_x"/>
                                          </p:val>
                                        </p:tav>
                                      </p:tavLst>
                                    </p:anim>
                                    <p:anim calcmode="lin" valueType="num">
                                      <p:cBhvr>
                                        <p:cTn id="62" dur="1000" fill="hold"/>
                                        <p:tgtEl>
                                          <p:spTgt spid="8">
                                            <p:graphicEl>
                                              <a:dgm id="{0C9431B4-73F2-4C09-8413-700355C71246}"/>
                                            </p:graphicEl>
                                          </p:spTgt>
                                        </p:tgtEl>
                                        <p:attrNameLst>
                                          <p:attrName>ppt_y</p:attrName>
                                        </p:attrNameLst>
                                      </p:cBhvr>
                                      <p:tavLst>
                                        <p:tav tm="0">
                                          <p:val>
                                            <p:strVal val="#ppt_y+.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42" presetClass="entr" presetSubtype="0" fill="hold" grpId="0" nodeType="clickEffect">
                                  <p:stCondLst>
                                    <p:cond delay="0"/>
                                  </p:stCondLst>
                                  <p:childTnLst>
                                    <p:set>
                                      <p:cBhvr>
                                        <p:cTn id="66" dur="1" fill="hold">
                                          <p:stCondLst>
                                            <p:cond delay="0"/>
                                          </p:stCondLst>
                                        </p:cTn>
                                        <p:tgtEl>
                                          <p:spTgt spid="8">
                                            <p:graphicEl>
                                              <a:dgm id="{3610F8BB-7D45-46B2-8A3A-F3BC3B0C6C18}"/>
                                            </p:graphicEl>
                                          </p:spTgt>
                                        </p:tgtEl>
                                        <p:attrNameLst>
                                          <p:attrName>style.visibility</p:attrName>
                                        </p:attrNameLst>
                                      </p:cBhvr>
                                      <p:to>
                                        <p:strVal val="visible"/>
                                      </p:to>
                                    </p:set>
                                    <p:animEffect transition="in" filter="fade">
                                      <p:cBhvr>
                                        <p:cTn id="67" dur="1000"/>
                                        <p:tgtEl>
                                          <p:spTgt spid="8">
                                            <p:graphicEl>
                                              <a:dgm id="{3610F8BB-7D45-46B2-8A3A-F3BC3B0C6C18}"/>
                                            </p:graphicEl>
                                          </p:spTgt>
                                        </p:tgtEl>
                                      </p:cBhvr>
                                    </p:animEffect>
                                    <p:anim calcmode="lin" valueType="num">
                                      <p:cBhvr>
                                        <p:cTn id="68" dur="1000" fill="hold"/>
                                        <p:tgtEl>
                                          <p:spTgt spid="8">
                                            <p:graphicEl>
                                              <a:dgm id="{3610F8BB-7D45-46B2-8A3A-F3BC3B0C6C18}"/>
                                            </p:graphicEl>
                                          </p:spTgt>
                                        </p:tgtEl>
                                        <p:attrNameLst>
                                          <p:attrName>ppt_x</p:attrName>
                                        </p:attrNameLst>
                                      </p:cBhvr>
                                      <p:tavLst>
                                        <p:tav tm="0">
                                          <p:val>
                                            <p:strVal val="#ppt_x"/>
                                          </p:val>
                                        </p:tav>
                                        <p:tav tm="100000">
                                          <p:val>
                                            <p:strVal val="#ppt_x"/>
                                          </p:val>
                                        </p:tav>
                                      </p:tavLst>
                                    </p:anim>
                                    <p:anim calcmode="lin" valueType="num">
                                      <p:cBhvr>
                                        <p:cTn id="69" dur="1000" fill="hold"/>
                                        <p:tgtEl>
                                          <p:spTgt spid="8">
                                            <p:graphicEl>
                                              <a:dgm id="{3610F8BB-7D45-46B2-8A3A-F3BC3B0C6C18}"/>
                                            </p:graphicEl>
                                          </p:spTgt>
                                        </p:tgtEl>
                                        <p:attrNameLst>
                                          <p:attrName>ppt_y</p:attrName>
                                        </p:attrNameLst>
                                      </p:cBhvr>
                                      <p:tavLst>
                                        <p:tav tm="0">
                                          <p:val>
                                            <p:strVal val="#ppt_y+.1"/>
                                          </p:val>
                                        </p:tav>
                                        <p:tav tm="100000">
                                          <p:val>
                                            <p:strVal val="#ppt_y"/>
                                          </p:val>
                                        </p:tav>
                                      </p:tavLst>
                                    </p:anim>
                                  </p:childTnLst>
                                </p:cTn>
                              </p:par>
                              <p:par>
                                <p:cTn id="70" presetID="42" presetClass="entr" presetSubtype="0" fill="hold" grpId="0" nodeType="withEffect">
                                  <p:stCondLst>
                                    <p:cond delay="0"/>
                                  </p:stCondLst>
                                  <p:childTnLst>
                                    <p:set>
                                      <p:cBhvr>
                                        <p:cTn id="71" dur="1" fill="hold">
                                          <p:stCondLst>
                                            <p:cond delay="0"/>
                                          </p:stCondLst>
                                        </p:cTn>
                                        <p:tgtEl>
                                          <p:spTgt spid="8">
                                            <p:graphicEl>
                                              <a:dgm id="{C8AA5129-BD49-4462-8E15-698A11F97FA6}"/>
                                            </p:graphicEl>
                                          </p:spTgt>
                                        </p:tgtEl>
                                        <p:attrNameLst>
                                          <p:attrName>style.visibility</p:attrName>
                                        </p:attrNameLst>
                                      </p:cBhvr>
                                      <p:to>
                                        <p:strVal val="visible"/>
                                      </p:to>
                                    </p:set>
                                    <p:animEffect transition="in" filter="fade">
                                      <p:cBhvr>
                                        <p:cTn id="72" dur="1000"/>
                                        <p:tgtEl>
                                          <p:spTgt spid="8">
                                            <p:graphicEl>
                                              <a:dgm id="{C8AA5129-BD49-4462-8E15-698A11F97FA6}"/>
                                            </p:graphicEl>
                                          </p:spTgt>
                                        </p:tgtEl>
                                      </p:cBhvr>
                                    </p:animEffect>
                                    <p:anim calcmode="lin" valueType="num">
                                      <p:cBhvr>
                                        <p:cTn id="73" dur="1000" fill="hold"/>
                                        <p:tgtEl>
                                          <p:spTgt spid="8">
                                            <p:graphicEl>
                                              <a:dgm id="{C8AA5129-BD49-4462-8E15-698A11F97FA6}"/>
                                            </p:graphicEl>
                                          </p:spTgt>
                                        </p:tgtEl>
                                        <p:attrNameLst>
                                          <p:attrName>ppt_x</p:attrName>
                                        </p:attrNameLst>
                                      </p:cBhvr>
                                      <p:tavLst>
                                        <p:tav tm="0">
                                          <p:val>
                                            <p:strVal val="#ppt_x"/>
                                          </p:val>
                                        </p:tav>
                                        <p:tav tm="100000">
                                          <p:val>
                                            <p:strVal val="#ppt_x"/>
                                          </p:val>
                                        </p:tav>
                                      </p:tavLst>
                                    </p:anim>
                                    <p:anim calcmode="lin" valueType="num">
                                      <p:cBhvr>
                                        <p:cTn id="74" dur="1000" fill="hold"/>
                                        <p:tgtEl>
                                          <p:spTgt spid="8">
                                            <p:graphicEl>
                                              <a:dgm id="{C8AA5129-BD49-4462-8E15-698A11F97FA6}"/>
                                            </p:graphicEl>
                                          </p:spTgt>
                                        </p:tgtEl>
                                        <p:attrNameLst>
                                          <p:attrName>ppt_y</p:attrName>
                                        </p:attrNameLst>
                                      </p:cBhvr>
                                      <p:tavLst>
                                        <p:tav tm="0">
                                          <p:val>
                                            <p:strVal val="#ppt_y+.1"/>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42" presetClass="entr" presetSubtype="0" fill="hold" nodeType="clickEffect">
                                  <p:stCondLst>
                                    <p:cond delay="0"/>
                                  </p:stCondLst>
                                  <p:childTnLst>
                                    <p:set>
                                      <p:cBhvr>
                                        <p:cTn id="78" dur="1" fill="hold">
                                          <p:stCondLst>
                                            <p:cond delay="0"/>
                                          </p:stCondLst>
                                        </p:cTn>
                                        <p:tgtEl>
                                          <p:spTgt spid="3"/>
                                        </p:tgtEl>
                                        <p:attrNameLst>
                                          <p:attrName>style.visibility</p:attrName>
                                        </p:attrNameLst>
                                      </p:cBhvr>
                                      <p:to>
                                        <p:strVal val="visible"/>
                                      </p:to>
                                    </p:set>
                                    <p:animEffect transition="in" filter="fade">
                                      <p:cBhvr>
                                        <p:cTn id="79" dur="1000"/>
                                        <p:tgtEl>
                                          <p:spTgt spid="3"/>
                                        </p:tgtEl>
                                      </p:cBhvr>
                                    </p:animEffect>
                                    <p:anim calcmode="lin" valueType="num">
                                      <p:cBhvr>
                                        <p:cTn id="80" dur="1000" fill="hold"/>
                                        <p:tgtEl>
                                          <p:spTgt spid="3"/>
                                        </p:tgtEl>
                                        <p:attrNameLst>
                                          <p:attrName>ppt_x</p:attrName>
                                        </p:attrNameLst>
                                      </p:cBhvr>
                                      <p:tavLst>
                                        <p:tav tm="0">
                                          <p:val>
                                            <p:strVal val="#ppt_x"/>
                                          </p:val>
                                        </p:tav>
                                        <p:tav tm="100000">
                                          <p:val>
                                            <p:strVal val="#ppt_x"/>
                                          </p:val>
                                        </p:tav>
                                      </p:tavLst>
                                    </p:anim>
                                    <p:anim calcmode="lin" valueType="num">
                                      <p:cBhvr>
                                        <p:cTn id="81"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Sub>
          <a:bldDgm bld="one"/>
        </p:bldSub>
      </p:bldGraphic>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Kahoot</a:t>
            </a:r>
            <a:r>
              <a:rPr lang="en-US" dirty="0" smtClean="0"/>
              <a:t> about article</a:t>
            </a:r>
            <a:endParaRPr lang="en-US" dirty="0"/>
          </a:p>
        </p:txBody>
      </p:sp>
      <p:pic>
        <p:nvPicPr>
          <p:cNvPr id="5" name="Picture 4">
            <a:hlinkClick r:id="rId2"/>
          </p:cNvPr>
          <p:cNvPicPr>
            <a:picLocks noChangeAspect="1"/>
          </p:cNvPicPr>
          <p:nvPr/>
        </p:nvPicPr>
        <p:blipFill>
          <a:blip r:embed="rId3"/>
          <a:stretch>
            <a:fillRect/>
          </a:stretch>
        </p:blipFill>
        <p:spPr>
          <a:xfrm>
            <a:off x="288256" y="2450778"/>
            <a:ext cx="4748965" cy="2804507"/>
          </a:xfrm>
          <a:prstGeom prst="rect">
            <a:avLst/>
          </a:prstGeom>
        </p:spPr>
      </p:pic>
      <p:sp>
        <p:nvSpPr>
          <p:cNvPr id="4" name="Rectangle 3"/>
          <p:cNvSpPr/>
          <p:nvPr/>
        </p:nvSpPr>
        <p:spPr>
          <a:xfrm>
            <a:off x="5406976" y="2085018"/>
            <a:ext cx="6203832" cy="4524315"/>
          </a:xfrm>
          <a:prstGeom prst="rect">
            <a:avLst/>
          </a:prstGeom>
          <a:solidFill>
            <a:schemeClr val="bg1"/>
          </a:solidFill>
          <a:ln>
            <a:solidFill>
              <a:schemeClr val="tx1"/>
            </a:solidFill>
          </a:ln>
        </p:spPr>
        <p:txBody>
          <a:bodyPr wrap="square">
            <a:spAutoFit/>
          </a:bodyPr>
          <a:lstStyle/>
          <a:p>
            <a:r>
              <a:rPr lang="en-US" sz="2400" b="1" dirty="0">
                <a:solidFill>
                  <a:schemeClr val="accent1"/>
                </a:solidFill>
              </a:rPr>
              <a:t>Danielson </a:t>
            </a:r>
            <a:r>
              <a:rPr lang="en-US" sz="2400" b="1" dirty="0" smtClean="0">
                <a:solidFill>
                  <a:schemeClr val="accent1"/>
                </a:solidFill>
              </a:rPr>
              <a:t>Rubric</a:t>
            </a:r>
            <a:r>
              <a:rPr lang="en-US" sz="2400" b="1" dirty="0">
                <a:solidFill>
                  <a:schemeClr val="accent1"/>
                </a:solidFill>
              </a:rPr>
              <a:t> </a:t>
            </a:r>
            <a:r>
              <a:rPr lang="en-US" sz="2400" b="1" dirty="0" smtClean="0">
                <a:solidFill>
                  <a:schemeClr val="accent1"/>
                </a:solidFill>
              </a:rPr>
              <a:t>~ </a:t>
            </a:r>
            <a:r>
              <a:rPr lang="en-US" sz="2400" b="1" dirty="0">
                <a:solidFill>
                  <a:schemeClr val="accent1"/>
                </a:solidFill>
              </a:rPr>
              <a:t>3d: Using Assessment in </a:t>
            </a:r>
            <a:r>
              <a:rPr lang="en-US" sz="2400" b="1" dirty="0" smtClean="0">
                <a:solidFill>
                  <a:schemeClr val="accent1"/>
                </a:solidFill>
              </a:rPr>
              <a:t>Instruction</a:t>
            </a:r>
            <a:br>
              <a:rPr lang="en-US" sz="2400" b="1" dirty="0" smtClean="0">
                <a:solidFill>
                  <a:schemeClr val="accent1"/>
                </a:solidFill>
              </a:rPr>
            </a:br>
            <a:r>
              <a:rPr lang="en-US" sz="2000" b="1" dirty="0" smtClean="0">
                <a:solidFill>
                  <a:schemeClr val="accent1"/>
                </a:solidFill>
              </a:rPr>
              <a:t/>
            </a:r>
            <a:br>
              <a:rPr lang="en-US" sz="2000" b="1" dirty="0" smtClean="0">
                <a:solidFill>
                  <a:schemeClr val="accent1"/>
                </a:solidFill>
              </a:rPr>
            </a:br>
            <a:r>
              <a:rPr lang="en-US" sz="2000" dirty="0" smtClean="0">
                <a:solidFill>
                  <a:schemeClr val="tx2"/>
                </a:solidFill>
              </a:rPr>
              <a:t>Assessment </a:t>
            </a:r>
            <a:r>
              <a:rPr lang="en-US" sz="2000" dirty="0">
                <a:solidFill>
                  <a:schemeClr val="tx2"/>
                </a:solidFill>
              </a:rPr>
              <a:t>is fully integrated into instruction, through </a:t>
            </a:r>
            <a:r>
              <a:rPr lang="en-US" sz="2000" dirty="0">
                <a:solidFill>
                  <a:srgbClr val="FF0000"/>
                </a:solidFill>
              </a:rPr>
              <a:t>extensive use of formative assessment</a:t>
            </a:r>
            <a:r>
              <a:rPr lang="en-US" sz="2000" dirty="0"/>
              <a:t>. </a:t>
            </a:r>
            <a:r>
              <a:rPr lang="en-US" sz="2000" dirty="0" smtClean="0"/>
              <a:t> </a:t>
            </a:r>
            <a:r>
              <a:rPr lang="en-US" sz="2000" dirty="0">
                <a:solidFill>
                  <a:schemeClr val="tx2"/>
                </a:solidFill>
              </a:rPr>
              <a:t>Students appear to be aware of, and there is some evidence that they have contributed to, the assessment criteria. </a:t>
            </a:r>
            <a:r>
              <a:rPr lang="en-US" sz="2000" dirty="0">
                <a:solidFill>
                  <a:srgbClr val="FF0000"/>
                </a:solidFill>
              </a:rPr>
              <a:t>Questions and assessments are used regularly to diagnose evidence of learning by individual students</a:t>
            </a:r>
            <a:r>
              <a:rPr lang="en-US" sz="2000" dirty="0"/>
              <a:t>. </a:t>
            </a:r>
            <a:r>
              <a:rPr lang="en-US" sz="2000" dirty="0" smtClean="0"/>
              <a:t> </a:t>
            </a:r>
            <a:r>
              <a:rPr lang="en-US" sz="2000" dirty="0">
                <a:solidFill>
                  <a:schemeClr val="tx2"/>
                </a:solidFill>
              </a:rPr>
              <a:t>A </a:t>
            </a:r>
            <a:r>
              <a:rPr lang="en-US" sz="2000" dirty="0">
                <a:solidFill>
                  <a:schemeClr val="tx2"/>
                </a:solidFill>
              </a:rPr>
              <a:t>variety of forms of feedback, from both teacher and peers, is accurate and specific and advances learning. Students self-assess and monitor their own progress. The teacher successfully differentiates instruction to address individual students’ misunderstandings.</a:t>
            </a:r>
          </a:p>
        </p:txBody>
      </p:sp>
    </p:spTree>
    <p:extLst>
      <p:ext uri="{BB962C8B-B14F-4D97-AF65-F5344CB8AC3E}">
        <p14:creationId xmlns:p14="http://schemas.microsoft.com/office/powerpoint/2010/main" val="4105381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100"/>
                                        <p:tgtEl>
                                          <p:spTgt spid="4"/>
                                        </p:tgtEl>
                                      </p:cBhvr>
                                    </p:animEffect>
                                    <p:anim calcmode="lin" valueType="num">
                                      <p:cBhvr>
                                        <p:cTn id="8" dur="2100" fill="hold"/>
                                        <p:tgtEl>
                                          <p:spTgt spid="4"/>
                                        </p:tgtEl>
                                        <p:attrNameLst>
                                          <p:attrName>ppt_x</p:attrName>
                                        </p:attrNameLst>
                                      </p:cBhvr>
                                      <p:tavLst>
                                        <p:tav tm="0">
                                          <p:val>
                                            <p:strVal val="#ppt_x"/>
                                          </p:val>
                                        </p:tav>
                                        <p:tav tm="100000">
                                          <p:val>
                                            <p:strVal val="#ppt_x"/>
                                          </p:val>
                                        </p:tav>
                                      </p:tavLst>
                                    </p:anim>
                                    <p:anim calcmode="lin" valueType="num">
                                      <p:cBhvr>
                                        <p:cTn id="9" dur="21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Email Me---Quick Check in</a:t>
            </a:r>
            <a:endParaRPr lang="en-US" dirty="0"/>
          </a:p>
        </p:txBody>
      </p:sp>
      <p:pic>
        <p:nvPicPr>
          <p:cNvPr id="3" name="Picture 2"/>
          <p:cNvPicPr>
            <a:picLocks noChangeAspect="1"/>
          </p:cNvPicPr>
          <p:nvPr/>
        </p:nvPicPr>
        <p:blipFill>
          <a:blip r:embed="rId2"/>
          <a:stretch>
            <a:fillRect/>
          </a:stretch>
        </p:blipFill>
        <p:spPr>
          <a:xfrm>
            <a:off x="422365" y="2245450"/>
            <a:ext cx="4517880" cy="2027912"/>
          </a:xfrm>
          <a:prstGeom prst="rect">
            <a:avLst/>
          </a:prstGeom>
        </p:spPr>
      </p:pic>
      <p:sp>
        <p:nvSpPr>
          <p:cNvPr id="5" name="Rectangle 4"/>
          <p:cNvSpPr/>
          <p:nvPr/>
        </p:nvSpPr>
        <p:spPr>
          <a:xfrm>
            <a:off x="3139440" y="4633038"/>
            <a:ext cx="6096000" cy="1938992"/>
          </a:xfrm>
          <a:prstGeom prst="rect">
            <a:avLst/>
          </a:prstGeom>
          <a:solidFill>
            <a:schemeClr val="bg1"/>
          </a:solidFill>
          <a:ln>
            <a:solidFill>
              <a:schemeClr val="tx1"/>
            </a:solidFill>
          </a:ln>
        </p:spPr>
        <p:txBody>
          <a:bodyPr wrap="square">
            <a:spAutoFit/>
          </a:bodyPr>
          <a:lstStyle/>
          <a:p>
            <a:r>
              <a:rPr lang="en-US" sz="2400" b="1" dirty="0">
                <a:solidFill>
                  <a:schemeClr val="accent1"/>
                </a:solidFill>
              </a:rPr>
              <a:t>“Backchannel </a:t>
            </a:r>
            <a:r>
              <a:rPr lang="en-US" sz="2400" b="1" dirty="0">
                <a:solidFill>
                  <a:schemeClr val="accent1"/>
                </a:solidFill>
              </a:rPr>
              <a:t>chat -- a live chat that accompanies class discussion -- is a great way to do exit ticket activities. While these chat tools aren't </a:t>
            </a:r>
            <a:r>
              <a:rPr lang="en-US" sz="2400" b="1" dirty="0">
                <a:solidFill>
                  <a:schemeClr val="accent1"/>
                </a:solidFill>
              </a:rPr>
              <a:t>anonymous</a:t>
            </a:r>
            <a:r>
              <a:rPr lang="en-US" sz="2400" b="1" dirty="0">
                <a:solidFill>
                  <a:schemeClr val="accent1"/>
                </a:solidFill>
              </a:rPr>
              <a:t> </a:t>
            </a:r>
            <a:r>
              <a:rPr lang="en-US" sz="2400" b="1" dirty="0">
                <a:solidFill>
                  <a:schemeClr val="accent1"/>
                </a:solidFill>
              </a:rPr>
              <a:t>they can </a:t>
            </a:r>
            <a:r>
              <a:rPr lang="en-US" sz="2400" b="1" dirty="0">
                <a:solidFill>
                  <a:schemeClr val="accent1"/>
                </a:solidFill>
              </a:rPr>
              <a:t>be powerful</a:t>
            </a:r>
            <a:r>
              <a:rPr lang="en-US" sz="2400" b="1" dirty="0">
                <a:solidFill>
                  <a:schemeClr val="accent1"/>
                </a:solidFill>
              </a:rPr>
              <a:t>.”</a:t>
            </a:r>
            <a:endParaRPr lang="en-US" sz="2400" b="1" dirty="0">
              <a:solidFill>
                <a:schemeClr val="accent1"/>
              </a:solidFill>
            </a:endParaRPr>
          </a:p>
        </p:txBody>
      </p:sp>
      <p:sp>
        <p:nvSpPr>
          <p:cNvPr id="6" name="Rectangle 5"/>
          <p:cNvSpPr/>
          <p:nvPr/>
        </p:nvSpPr>
        <p:spPr>
          <a:xfrm>
            <a:off x="7887894" y="2445504"/>
            <a:ext cx="4195249" cy="1015663"/>
          </a:xfrm>
          <a:prstGeom prst="rect">
            <a:avLst/>
          </a:prstGeom>
        </p:spPr>
        <p:txBody>
          <a:bodyPr wrap="square">
            <a:spAutoFit/>
          </a:bodyPr>
          <a:lstStyle/>
          <a:p>
            <a:r>
              <a:rPr lang="en-US" sz="2000" b="1" dirty="0" smtClean="0"/>
              <a:t>Email:  Give an example of a lesson or unit you could use </a:t>
            </a:r>
            <a:r>
              <a:rPr lang="en-US" sz="2000" b="1" dirty="0" err="1" smtClean="0"/>
              <a:t>Kahoot</a:t>
            </a:r>
            <a:r>
              <a:rPr lang="en-US" sz="2000" b="1" dirty="0" smtClean="0"/>
              <a:t>.</a:t>
            </a:r>
            <a:endParaRPr lang="en-US" sz="2000" b="1"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62608" y="2445504"/>
            <a:ext cx="925286" cy="925286"/>
          </a:xfrm>
          <a:prstGeom prst="rect">
            <a:avLst/>
          </a:prstGeom>
        </p:spPr>
      </p:pic>
    </p:spTree>
    <p:extLst>
      <p:ext uri="{BB962C8B-B14F-4D97-AF65-F5344CB8AC3E}">
        <p14:creationId xmlns:p14="http://schemas.microsoft.com/office/powerpoint/2010/main" val="290561801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65760" y="138968"/>
            <a:ext cx="11029950" cy="1014413"/>
          </a:xfrm>
        </p:spPr>
        <p:txBody>
          <a:bodyPr/>
          <a:lstStyle/>
          <a:p>
            <a:pPr algn="ctr"/>
            <a:r>
              <a:rPr lang="en-US" dirty="0" smtClean="0">
                <a:solidFill>
                  <a:schemeClr val="accent1"/>
                </a:solidFill>
              </a:rPr>
              <a:t>The formative assessment toolkit</a:t>
            </a:r>
            <a:endParaRPr lang="en-US" dirty="0">
              <a:solidFill>
                <a:schemeClr val="accent1"/>
              </a:solidFill>
            </a:endParaRPr>
          </a:p>
        </p:txBody>
      </p:sp>
      <p:graphicFrame>
        <p:nvGraphicFramePr>
          <p:cNvPr id="8" name="Diagram 7"/>
          <p:cNvGraphicFramePr/>
          <p:nvPr>
            <p:extLst/>
          </p:nvPr>
        </p:nvGraphicFramePr>
        <p:xfrm>
          <a:off x="1507246" y="1153382"/>
          <a:ext cx="9308800" cy="55304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Rectangle 8"/>
          <p:cNvSpPr/>
          <p:nvPr/>
        </p:nvSpPr>
        <p:spPr>
          <a:xfrm>
            <a:off x="7535743" y="4186870"/>
            <a:ext cx="184731" cy="369332"/>
          </a:xfrm>
          <a:prstGeom prst="rect">
            <a:avLst/>
          </a:prstGeom>
        </p:spPr>
        <p:txBody>
          <a:bodyPr wrap="none">
            <a:spAutoFit/>
          </a:bodyPr>
          <a:lstStyle/>
          <a:p>
            <a:pPr lvl="0"/>
            <a:endParaRPr lang="en-US" dirty="0"/>
          </a:p>
        </p:txBody>
      </p:sp>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564021" y="1412892"/>
            <a:ext cx="1337482" cy="1257233"/>
          </a:xfrm>
          <a:prstGeom prst="rect">
            <a:avLst/>
          </a:prstGeom>
        </p:spPr>
      </p:pic>
    </p:spTree>
    <p:extLst>
      <p:ext uri="{BB962C8B-B14F-4D97-AF65-F5344CB8AC3E}">
        <p14:creationId xmlns:p14="http://schemas.microsoft.com/office/powerpoint/2010/main" val="867526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graphicEl>
                                              <a:dgm id="{80FE7972-736A-4019-9640-E40621B229EF}"/>
                                            </p:graphicEl>
                                          </p:spTgt>
                                        </p:tgtEl>
                                        <p:attrNameLst>
                                          <p:attrName>style.visibility</p:attrName>
                                        </p:attrNameLst>
                                      </p:cBhvr>
                                      <p:to>
                                        <p:strVal val="visible"/>
                                      </p:to>
                                    </p:set>
                                    <p:animEffect transition="in" filter="fade">
                                      <p:cBhvr>
                                        <p:cTn id="7" dur="1000"/>
                                        <p:tgtEl>
                                          <p:spTgt spid="8">
                                            <p:graphicEl>
                                              <a:dgm id="{80FE7972-736A-4019-9640-E40621B229EF}"/>
                                            </p:graphicEl>
                                          </p:spTgt>
                                        </p:tgtEl>
                                      </p:cBhvr>
                                    </p:animEffect>
                                    <p:anim calcmode="lin" valueType="num">
                                      <p:cBhvr>
                                        <p:cTn id="8" dur="1000" fill="hold"/>
                                        <p:tgtEl>
                                          <p:spTgt spid="8">
                                            <p:graphicEl>
                                              <a:dgm id="{80FE7972-736A-4019-9640-E40621B229EF}"/>
                                            </p:graphicEl>
                                          </p:spTgt>
                                        </p:tgtEl>
                                        <p:attrNameLst>
                                          <p:attrName>ppt_x</p:attrName>
                                        </p:attrNameLst>
                                      </p:cBhvr>
                                      <p:tavLst>
                                        <p:tav tm="0">
                                          <p:val>
                                            <p:strVal val="#ppt_x"/>
                                          </p:val>
                                        </p:tav>
                                        <p:tav tm="100000">
                                          <p:val>
                                            <p:strVal val="#ppt_x"/>
                                          </p:val>
                                        </p:tav>
                                      </p:tavLst>
                                    </p:anim>
                                    <p:anim calcmode="lin" valueType="num">
                                      <p:cBhvr>
                                        <p:cTn id="9" dur="1000" fill="hold"/>
                                        <p:tgtEl>
                                          <p:spTgt spid="8">
                                            <p:graphicEl>
                                              <a:dgm id="{80FE7972-736A-4019-9640-E40621B229EF}"/>
                                            </p:graphic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graphicEl>
                                              <a:dgm id="{FAC292F4-4904-4CE7-A86F-1C91FE2D0235}"/>
                                            </p:graphicEl>
                                          </p:spTgt>
                                        </p:tgtEl>
                                        <p:attrNameLst>
                                          <p:attrName>style.visibility</p:attrName>
                                        </p:attrNameLst>
                                      </p:cBhvr>
                                      <p:to>
                                        <p:strVal val="visible"/>
                                      </p:to>
                                    </p:set>
                                    <p:animEffect transition="in" filter="fade">
                                      <p:cBhvr>
                                        <p:cTn id="12" dur="1000"/>
                                        <p:tgtEl>
                                          <p:spTgt spid="8">
                                            <p:graphicEl>
                                              <a:dgm id="{FAC292F4-4904-4CE7-A86F-1C91FE2D0235}"/>
                                            </p:graphicEl>
                                          </p:spTgt>
                                        </p:tgtEl>
                                      </p:cBhvr>
                                    </p:animEffect>
                                    <p:anim calcmode="lin" valueType="num">
                                      <p:cBhvr>
                                        <p:cTn id="13" dur="1000" fill="hold"/>
                                        <p:tgtEl>
                                          <p:spTgt spid="8">
                                            <p:graphicEl>
                                              <a:dgm id="{FAC292F4-4904-4CE7-A86F-1C91FE2D0235}"/>
                                            </p:graphicEl>
                                          </p:spTgt>
                                        </p:tgtEl>
                                        <p:attrNameLst>
                                          <p:attrName>ppt_x</p:attrName>
                                        </p:attrNameLst>
                                      </p:cBhvr>
                                      <p:tavLst>
                                        <p:tav tm="0">
                                          <p:val>
                                            <p:strVal val="#ppt_x"/>
                                          </p:val>
                                        </p:tav>
                                        <p:tav tm="100000">
                                          <p:val>
                                            <p:strVal val="#ppt_x"/>
                                          </p:val>
                                        </p:tav>
                                      </p:tavLst>
                                    </p:anim>
                                    <p:anim calcmode="lin" valueType="num">
                                      <p:cBhvr>
                                        <p:cTn id="14" dur="1000" fill="hold"/>
                                        <p:tgtEl>
                                          <p:spTgt spid="8">
                                            <p:graphicEl>
                                              <a:dgm id="{FAC292F4-4904-4CE7-A86F-1C91FE2D0235}"/>
                                            </p:graphic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8">
                                            <p:graphicEl>
                                              <a:dgm id="{E38CFF85-81EB-4950-B868-3788C7BAF790}"/>
                                            </p:graphicEl>
                                          </p:spTgt>
                                        </p:tgtEl>
                                        <p:attrNameLst>
                                          <p:attrName>style.visibility</p:attrName>
                                        </p:attrNameLst>
                                      </p:cBhvr>
                                      <p:to>
                                        <p:strVal val="visible"/>
                                      </p:to>
                                    </p:set>
                                    <p:animEffect transition="in" filter="fade">
                                      <p:cBhvr>
                                        <p:cTn id="19" dur="1000"/>
                                        <p:tgtEl>
                                          <p:spTgt spid="8">
                                            <p:graphicEl>
                                              <a:dgm id="{E38CFF85-81EB-4950-B868-3788C7BAF790}"/>
                                            </p:graphicEl>
                                          </p:spTgt>
                                        </p:tgtEl>
                                      </p:cBhvr>
                                    </p:animEffect>
                                    <p:anim calcmode="lin" valueType="num">
                                      <p:cBhvr>
                                        <p:cTn id="20" dur="1000" fill="hold"/>
                                        <p:tgtEl>
                                          <p:spTgt spid="8">
                                            <p:graphicEl>
                                              <a:dgm id="{E38CFF85-81EB-4950-B868-3788C7BAF790}"/>
                                            </p:graphicEl>
                                          </p:spTgt>
                                        </p:tgtEl>
                                        <p:attrNameLst>
                                          <p:attrName>ppt_x</p:attrName>
                                        </p:attrNameLst>
                                      </p:cBhvr>
                                      <p:tavLst>
                                        <p:tav tm="0">
                                          <p:val>
                                            <p:strVal val="#ppt_x"/>
                                          </p:val>
                                        </p:tav>
                                        <p:tav tm="100000">
                                          <p:val>
                                            <p:strVal val="#ppt_x"/>
                                          </p:val>
                                        </p:tav>
                                      </p:tavLst>
                                    </p:anim>
                                    <p:anim calcmode="lin" valueType="num">
                                      <p:cBhvr>
                                        <p:cTn id="21" dur="1000" fill="hold"/>
                                        <p:tgtEl>
                                          <p:spTgt spid="8">
                                            <p:graphicEl>
                                              <a:dgm id="{E38CFF85-81EB-4950-B868-3788C7BAF790}"/>
                                            </p:graphicEl>
                                          </p:spTgt>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8">
                                            <p:graphicEl>
                                              <a:dgm id="{009D3EBF-21E7-441C-BE5D-088D2F098357}"/>
                                            </p:graphicEl>
                                          </p:spTgt>
                                        </p:tgtEl>
                                        <p:attrNameLst>
                                          <p:attrName>style.visibility</p:attrName>
                                        </p:attrNameLst>
                                      </p:cBhvr>
                                      <p:to>
                                        <p:strVal val="visible"/>
                                      </p:to>
                                    </p:set>
                                    <p:animEffect transition="in" filter="fade">
                                      <p:cBhvr>
                                        <p:cTn id="24" dur="1000"/>
                                        <p:tgtEl>
                                          <p:spTgt spid="8">
                                            <p:graphicEl>
                                              <a:dgm id="{009D3EBF-21E7-441C-BE5D-088D2F098357}"/>
                                            </p:graphicEl>
                                          </p:spTgt>
                                        </p:tgtEl>
                                      </p:cBhvr>
                                    </p:animEffect>
                                    <p:anim calcmode="lin" valueType="num">
                                      <p:cBhvr>
                                        <p:cTn id="25" dur="1000" fill="hold"/>
                                        <p:tgtEl>
                                          <p:spTgt spid="8">
                                            <p:graphicEl>
                                              <a:dgm id="{009D3EBF-21E7-441C-BE5D-088D2F098357}"/>
                                            </p:graphicEl>
                                          </p:spTgt>
                                        </p:tgtEl>
                                        <p:attrNameLst>
                                          <p:attrName>ppt_x</p:attrName>
                                        </p:attrNameLst>
                                      </p:cBhvr>
                                      <p:tavLst>
                                        <p:tav tm="0">
                                          <p:val>
                                            <p:strVal val="#ppt_x"/>
                                          </p:val>
                                        </p:tav>
                                        <p:tav tm="100000">
                                          <p:val>
                                            <p:strVal val="#ppt_x"/>
                                          </p:val>
                                        </p:tav>
                                      </p:tavLst>
                                    </p:anim>
                                    <p:anim calcmode="lin" valueType="num">
                                      <p:cBhvr>
                                        <p:cTn id="26" dur="1000" fill="hold"/>
                                        <p:tgtEl>
                                          <p:spTgt spid="8">
                                            <p:graphicEl>
                                              <a:dgm id="{009D3EBF-21E7-441C-BE5D-088D2F098357}"/>
                                            </p:graphic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8">
                                            <p:graphicEl>
                                              <a:dgm id="{D3C39437-F703-412F-A24E-55E4C04FE971}"/>
                                            </p:graphicEl>
                                          </p:spTgt>
                                        </p:tgtEl>
                                        <p:attrNameLst>
                                          <p:attrName>style.visibility</p:attrName>
                                        </p:attrNameLst>
                                      </p:cBhvr>
                                      <p:to>
                                        <p:strVal val="visible"/>
                                      </p:to>
                                    </p:set>
                                    <p:animEffect transition="in" filter="fade">
                                      <p:cBhvr>
                                        <p:cTn id="31" dur="1000"/>
                                        <p:tgtEl>
                                          <p:spTgt spid="8">
                                            <p:graphicEl>
                                              <a:dgm id="{D3C39437-F703-412F-A24E-55E4C04FE971}"/>
                                            </p:graphicEl>
                                          </p:spTgt>
                                        </p:tgtEl>
                                      </p:cBhvr>
                                    </p:animEffect>
                                    <p:anim calcmode="lin" valueType="num">
                                      <p:cBhvr>
                                        <p:cTn id="32" dur="1000" fill="hold"/>
                                        <p:tgtEl>
                                          <p:spTgt spid="8">
                                            <p:graphicEl>
                                              <a:dgm id="{D3C39437-F703-412F-A24E-55E4C04FE971}"/>
                                            </p:graphicEl>
                                          </p:spTgt>
                                        </p:tgtEl>
                                        <p:attrNameLst>
                                          <p:attrName>ppt_x</p:attrName>
                                        </p:attrNameLst>
                                      </p:cBhvr>
                                      <p:tavLst>
                                        <p:tav tm="0">
                                          <p:val>
                                            <p:strVal val="#ppt_x"/>
                                          </p:val>
                                        </p:tav>
                                        <p:tav tm="100000">
                                          <p:val>
                                            <p:strVal val="#ppt_x"/>
                                          </p:val>
                                        </p:tav>
                                      </p:tavLst>
                                    </p:anim>
                                    <p:anim calcmode="lin" valueType="num">
                                      <p:cBhvr>
                                        <p:cTn id="33" dur="1000" fill="hold"/>
                                        <p:tgtEl>
                                          <p:spTgt spid="8">
                                            <p:graphicEl>
                                              <a:dgm id="{D3C39437-F703-412F-A24E-55E4C04FE971}"/>
                                            </p:graphicEl>
                                          </p:spTgt>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8">
                                            <p:graphicEl>
                                              <a:dgm id="{3053E184-D513-4C2B-8371-165FB8C3D6B3}"/>
                                            </p:graphicEl>
                                          </p:spTgt>
                                        </p:tgtEl>
                                        <p:attrNameLst>
                                          <p:attrName>style.visibility</p:attrName>
                                        </p:attrNameLst>
                                      </p:cBhvr>
                                      <p:to>
                                        <p:strVal val="visible"/>
                                      </p:to>
                                    </p:set>
                                    <p:animEffect transition="in" filter="fade">
                                      <p:cBhvr>
                                        <p:cTn id="36" dur="1000"/>
                                        <p:tgtEl>
                                          <p:spTgt spid="8">
                                            <p:graphicEl>
                                              <a:dgm id="{3053E184-D513-4C2B-8371-165FB8C3D6B3}"/>
                                            </p:graphicEl>
                                          </p:spTgt>
                                        </p:tgtEl>
                                      </p:cBhvr>
                                    </p:animEffect>
                                    <p:anim calcmode="lin" valueType="num">
                                      <p:cBhvr>
                                        <p:cTn id="37" dur="1000" fill="hold"/>
                                        <p:tgtEl>
                                          <p:spTgt spid="8">
                                            <p:graphicEl>
                                              <a:dgm id="{3053E184-D513-4C2B-8371-165FB8C3D6B3}"/>
                                            </p:graphicEl>
                                          </p:spTgt>
                                        </p:tgtEl>
                                        <p:attrNameLst>
                                          <p:attrName>ppt_x</p:attrName>
                                        </p:attrNameLst>
                                      </p:cBhvr>
                                      <p:tavLst>
                                        <p:tav tm="0">
                                          <p:val>
                                            <p:strVal val="#ppt_x"/>
                                          </p:val>
                                        </p:tav>
                                        <p:tav tm="100000">
                                          <p:val>
                                            <p:strVal val="#ppt_x"/>
                                          </p:val>
                                        </p:tav>
                                      </p:tavLst>
                                    </p:anim>
                                    <p:anim calcmode="lin" valueType="num">
                                      <p:cBhvr>
                                        <p:cTn id="38" dur="1000" fill="hold"/>
                                        <p:tgtEl>
                                          <p:spTgt spid="8">
                                            <p:graphicEl>
                                              <a:dgm id="{3053E184-D513-4C2B-8371-165FB8C3D6B3}"/>
                                            </p:graphicEl>
                                          </p:spTgt>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8">
                                            <p:graphicEl>
                                              <a:dgm id="{0B6CF71B-9168-4E6B-98AD-5EEFBFB73849}"/>
                                            </p:graphicEl>
                                          </p:spTgt>
                                        </p:tgtEl>
                                        <p:attrNameLst>
                                          <p:attrName>style.visibility</p:attrName>
                                        </p:attrNameLst>
                                      </p:cBhvr>
                                      <p:to>
                                        <p:strVal val="visible"/>
                                      </p:to>
                                    </p:set>
                                    <p:animEffect transition="in" filter="fade">
                                      <p:cBhvr>
                                        <p:cTn id="43" dur="1000"/>
                                        <p:tgtEl>
                                          <p:spTgt spid="8">
                                            <p:graphicEl>
                                              <a:dgm id="{0B6CF71B-9168-4E6B-98AD-5EEFBFB73849}"/>
                                            </p:graphicEl>
                                          </p:spTgt>
                                        </p:tgtEl>
                                      </p:cBhvr>
                                    </p:animEffect>
                                    <p:anim calcmode="lin" valueType="num">
                                      <p:cBhvr>
                                        <p:cTn id="44" dur="1000" fill="hold"/>
                                        <p:tgtEl>
                                          <p:spTgt spid="8">
                                            <p:graphicEl>
                                              <a:dgm id="{0B6CF71B-9168-4E6B-98AD-5EEFBFB73849}"/>
                                            </p:graphicEl>
                                          </p:spTgt>
                                        </p:tgtEl>
                                        <p:attrNameLst>
                                          <p:attrName>ppt_x</p:attrName>
                                        </p:attrNameLst>
                                      </p:cBhvr>
                                      <p:tavLst>
                                        <p:tav tm="0">
                                          <p:val>
                                            <p:strVal val="#ppt_x"/>
                                          </p:val>
                                        </p:tav>
                                        <p:tav tm="100000">
                                          <p:val>
                                            <p:strVal val="#ppt_x"/>
                                          </p:val>
                                        </p:tav>
                                      </p:tavLst>
                                    </p:anim>
                                    <p:anim calcmode="lin" valueType="num">
                                      <p:cBhvr>
                                        <p:cTn id="45" dur="1000" fill="hold"/>
                                        <p:tgtEl>
                                          <p:spTgt spid="8">
                                            <p:graphicEl>
                                              <a:dgm id="{0B6CF71B-9168-4E6B-98AD-5EEFBFB73849}"/>
                                            </p:graphicEl>
                                          </p:spTgt>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8">
                                            <p:graphicEl>
                                              <a:dgm id="{E489913F-5953-454F-A8EB-668BABB535BC}"/>
                                            </p:graphicEl>
                                          </p:spTgt>
                                        </p:tgtEl>
                                        <p:attrNameLst>
                                          <p:attrName>style.visibility</p:attrName>
                                        </p:attrNameLst>
                                      </p:cBhvr>
                                      <p:to>
                                        <p:strVal val="visible"/>
                                      </p:to>
                                    </p:set>
                                    <p:animEffect transition="in" filter="fade">
                                      <p:cBhvr>
                                        <p:cTn id="48" dur="1000"/>
                                        <p:tgtEl>
                                          <p:spTgt spid="8">
                                            <p:graphicEl>
                                              <a:dgm id="{E489913F-5953-454F-A8EB-668BABB535BC}"/>
                                            </p:graphicEl>
                                          </p:spTgt>
                                        </p:tgtEl>
                                      </p:cBhvr>
                                    </p:animEffect>
                                    <p:anim calcmode="lin" valueType="num">
                                      <p:cBhvr>
                                        <p:cTn id="49" dur="1000" fill="hold"/>
                                        <p:tgtEl>
                                          <p:spTgt spid="8">
                                            <p:graphicEl>
                                              <a:dgm id="{E489913F-5953-454F-A8EB-668BABB535BC}"/>
                                            </p:graphicEl>
                                          </p:spTgt>
                                        </p:tgtEl>
                                        <p:attrNameLst>
                                          <p:attrName>ppt_x</p:attrName>
                                        </p:attrNameLst>
                                      </p:cBhvr>
                                      <p:tavLst>
                                        <p:tav tm="0">
                                          <p:val>
                                            <p:strVal val="#ppt_x"/>
                                          </p:val>
                                        </p:tav>
                                        <p:tav tm="100000">
                                          <p:val>
                                            <p:strVal val="#ppt_x"/>
                                          </p:val>
                                        </p:tav>
                                      </p:tavLst>
                                    </p:anim>
                                    <p:anim calcmode="lin" valueType="num">
                                      <p:cBhvr>
                                        <p:cTn id="50" dur="1000" fill="hold"/>
                                        <p:tgtEl>
                                          <p:spTgt spid="8">
                                            <p:graphicEl>
                                              <a:dgm id="{E489913F-5953-454F-A8EB-668BABB535BC}"/>
                                            </p:graphicEl>
                                          </p:spTgt>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grpId="0" nodeType="clickEffect">
                                  <p:stCondLst>
                                    <p:cond delay="0"/>
                                  </p:stCondLst>
                                  <p:childTnLst>
                                    <p:set>
                                      <p:cBhvr>
                                        <p:cTn id="54" dur="1" fill="hold">
                                          <p:stCondLst>
                                            <p:cond delay="0"/>
                                          </p:stCondLst>
                                        </p:cTn>
                                        <p:tgtEl>
                                          <p:spTgt spid="8">
                                            <p:graphicEl>
                                              <a:dgm id="{86FC4E3D-F4B1-4B8C-8CC7-C879F6530526}"/>
                                            </p:graphicEl>
                                          </p:spTgt>
                                        </p:tgtEl>
                                        <p:attrNameLst>
                                          <p:attrName>style.visibility</p:attrName>
                                        </p:attrNameLst>
                                      </p:cBhvr>
                                      <p:to>
                                        <p:strVal val="visible"/>
                                      </p:to>
                                    </p:set>
                                    <p:animEffect transition="in" filter="fade">
                                      <p:cBhvr>
                                        <p:cTn id="55" dur="1000"/>
                                        <p:tgtEl>
                                          <p:spTgt spid="8">
                                            <p:graphicEl>
                                              <a:dgm id="{86FC4E3D-F4B1-4B8C-8CC7-C879F6530526}"/>
                                            </p:graphicEl>
                                          </p:spTgt>
                                        </p:tgtEl>
                                      </p:cBhvr>
                                    </p:animEffect>
                                    <p:anim calcmode="lin" valueType="num">
                                      <p:cBhvr>
                                        <p:cTn id="56" dur="1000" fill="hold"/>
                                        <p:tgtEl>
                                          <p:spTgt spid="8">
                                            <p:graphicEl>
                                              <a:dgm id="{86FC4E3D-F4B1-4B8C-8CC7-C879F6530526}"/>
                                            </p:graphicEl>
                                          </p:spTgt>
                                        </p:tgtEl>
                                        <p:attrNameLst>
                                          <p:attrName>ppt_x</p:attrName>
                                        </p:attrNameLst>
                                      </p:cBhvr>
                                      <p:tavLst>
                                        <p:tav tm="0">
                                          <p:val>
                                            <p:strVal val="#ppt_x"/>
                                          </p:val>
                                        </p:tav>
                                        <p:tav tm="100000">
                                          <p:val>
                                            <p:strVal val="#ppt_x"/>
                                          </p:val>
                                        </p:tav>
                                      </p:tavLst>
                                    </p:anim>
                                    <p:anim calcmode="lin" valueType="num">
                                      <p:cBhvr>
                                        <p:cTn id="57" dur="1000" fill="hold"/>
                                        <p:tgtEl>
                                          <p:spTgt spid="8">
                                            <p:graphicEl>
                                              <a:dgm id="{86FC4E3D-F4B1-4B8C-8CC7-C879F6530526}"/>
                                            </p:graphicEl>
                                          </p:spTgt>
                                        </p:tgtEl>
                                        <p:attrNameLst>
                                          <p:attrName>ppt_y</p:attrName>
                                        </p:attrNameLst>
                                      </p:cBhvr>
                                      <p:tavLst>
                                        <p:tav tm="0">
                                          <p:val>
                                            <p:strVal val="#ppt_y+.1"/>
                                          </p:val>
                                        </p:tav>
                                        <p:tav tm="100000">
                                          <p:val>
                                            <p:strVal val="#ppt_y"/>
                                          </p:val>
                                        </p:tav>
                                      </p:tavLst>
                                    </p:anim>
                                  </p:childTnLst>
                                </p:cTn>
                              </p:par>
                              <p:par>
                                <p:cTn id="58" presetID="42" presetClass="entr" presetSubtype="0" fill="hold" grpId="0" nodeType="withEffect">
                                  <p:stCondLst>
                                    <p:cond delay="0"/>
                                  </p:stCondLst>
                                  <p:childTnLst>
                                    <p:set>
                                      <p:cBhvr>
                                        <p:cTn id="59" dur="1" fill="hold">
                                          <p:stCondLst>
                                            <p:cond delay="0"/>
                                          </p:stCondLst>
                                        </p:cTn>
                                        <p:tgtEl>
                                          <p:spTgt spid="8">
                                            <p:graphicEl>
                                              <a:dgm id="{0C9431B4-73F2-4C09-8413-700355C71246}"/>
                                            </p:graphicEl>
                                          </p:spTgt>
                                        </p:tgtEl>
                                        <p:attrNameLst>
                                          <p:attrName>style.visibility</p:attrName>
                                        </p:attrNameLst>
                                      </p:cBhvr>
                                      <p:to>
                                        <p:strVal val="visible"/>
                                      </p:to>
                                    </p:set>
                                    <p:animEffect transition="in" filter="fade">
                                      <p:cBhvr>
                                        <p:cTn id="60" dur="1000"/>
                                        <p:tgtEl>
                                          <p:spTgt spid="8">
                                            <p:graphicEl>
                                              <a:dgm id="{0C9431B4-73F2-4C09-8413-700355C71246}"/>
                                            </p:graphicEl>
                                          </p:spTgt>
                                        </p:tgtEl>
                                      </p:cBhvr>
                                    </p:animEffect>
                                    <p:anim calcmode="lin" valueType="num">
                                      <p:cBhvr>
                                        <p:cTn id="61" dur="1000" fill="hold"/>
                                        <p:tgtEl>
                                          <p:spTgt spid="8">
                                            <p:graphicEl>
                                              <a:dgm id="{0C9431B4-73F2-4C09-8413-700355C71246}"/>
                                            </p:graphicEl>
                                          </p:spTgt>
                                        </p:tgtEl>
                                        <p:attrNameLst>
                                          <p:attrName>ppt_x</p:attrName>
                                        </p:attrNameLst>
                                      </p:cBhvr>
                                      <p:tavLst>
                                        <p:tav tm="0">
                                          <p:val>
                                            <p:strVal val="#ppt_x"/>
                                          </p:val>
                                        </p:tav>
                                        <p:tav tm="100000">
                                          <p:val>
                                            <p:strVal val="#ppt_x"/>
                                          </p:val>
                                        </p:tav>
                                      </p:tavLst>
                                    </p:anim>
                                    <p:anim calcmode="lin" valueType="num">
                                      <p:cBhvr>
                                        <p:cTn id="62" dur="1000" fill="hold"/>
                                        <p:tgtEl>
                                          <p:spTgt spid="8">
                                            <p:graphicEl>
                                              <a:dgm id="{0C9431B4-73F2-4C09-8413-700355C71246}"/>
                                            </p:graphicEl>
                                          </p:spTgt>
                                        </p:tgtEl>
                                        <p:attrNameLst>
                                          <p:attrName>ppt_y</p:attrName>
                                        </p:attrNameLst>
                                      </p:cBhvr>
                                      <p:tavLst>
                                        <p:tav tm="0">
                                          <p:val>
                                            <p:strVal val="#ppt_y+.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42" presetClass="entr" presetSubtype="0" fill="hold" grpId="0" nodeType="clickEffect">
                                  <p:stCondLst>
                                    <p:cond delay="0"/>
                                  </p:stCondLst>
                                  <p:childTnLst>
                                    <p:set>
                                      <p:cBhvr>
                                        <p:cTn id="66" dur="1" fill="hold">
                                          <p:stCondLst>
                                            <p:cond delay="0"/>
                                          </p:stCondLst>
                                        </p:cTn>
                                        <p:tgtEl>
                                          <p:spTgt spid="8">
                                            <p:graphicEl>
                                              <a:dgm id="{3610F8BB-7D45-46B2-8A3A-F3BC3B0C6C18}"/>
                                            </p:graphicEl>
                                          </p:spTgt>
                                        </p:tgtEl>
                                        <p:attrNameLst>
                                          <p:attrName>style.visibility</p:attrName>
                                        </p:attrNameLst>
                                      </p:cBhvr>
                                      <p:to>
                                        <p:strVal val="visible"/>
                                      </p:to>
                                    </p:set>
                                    <p:animEffect transition="in" filter="fade">
                                      <p:cBhvr>
                                        <p:cTn id="67" dur="1000"/>
                                        <p:tgtEl>
                                          <p:spTgt spid="8">
                                            <p:graphicEl>
                                              <a:dgm id="{3610F8BB-7D45-46B2-8A3A-F3BC3B0C6C18}"/>
                                            </p:graphicEl>
                                          </p:spTgt>
                                        </p:tgtEl>
                                      </p:cBhvr>
                                    </p:animEffect>
                                    <p:anim calcmode="lin" valueType="num">
                                      <p:cBhvr>
                                        <p:cTn id="68" dur="1000" fill="hold"/>
                                        <p:tgtEl>
                                          <p:spTgt spid="8">
                                            <p:graphicEl>
                                              <a:dgm id="{3610F8BB-7D45-46B2-8A3A-F3BC3B0C6C18}"/>
                                            </p:graphicEl>
                                          </p:spTgt>
                                        </p:tgtEl>
                                        <p:attrNameLst>
                                          <p:attrName>ppt_x</p:attrName>
                                        </p:attrNameLst>
                                      </p:cBhvr>
                                      <p:tavLst>
                                        <p:tav tm="0">
                                          <p:val>
                                            <p:strVal val="#ppt_x"/>
                                          </p:val>
                                        </p:tav>
                                        <p:tav tm="100000">
                                          <p:val>
                                            <p:strVal val="#ppt_x"/>
                                          </p:val>
                                        </p:tav>
                                      </p:tavLst>
                                    </p:anim>
                                    <p:anim calcmode="lin" valueType="num">
                                      <p:cBhvr>
                                        <p:cTn id="69" dur="1000" fill="hold"/>
                                        <p:tgtEl>
                                          <p:spTgt spid="8">
                                            <p:graphicEl>
                                              <a:dgm id="{3610F8BB-7D45-46B2-8A3A-F3BC3B0C6C18}"/>
                                            </p:graphicEl>
                                          </p:spTgt>
                                        </p:tgtEl>
                                        <p:attrNameLst>
                                          <p:attrName>ppt_y</p:attrName>
                                        </p:attrNameLst>
                                      </p:cBhvr>
                                      <p:tavLst>
                                        <p:tav tm="0">
                                          <p:val>
                                            <p:strVal val="#ppt_y+.1"/>
                                          </p:val>
                                        </p:tav>
                                        <p:tav tm="100000">
                                          <p:val>
                                            <p:strVal val="#ppt_y"/>
                                          </p:val>
                                        </p:tav>
                                      </p:tavLst>
                                    </p:anim>
                                  </p:childTnLst>
                                </p:cTn>
                              </p:par>
                              <p:par>
                                <p:cTn id="70" presetID="42" presetClass="entr" presetSubtype="0" fill="hold" grpId="0" nodeType="withEffect">
                                  <p:stCondLst>
                                    <p:cond delay="0"/>
                                  </p:stCondLst>
                                  <p:childTnLst>
                                    <p:set>
                                      <p:cBhvr>
                                        <p:cTn id="71" dur="1" fill="hold">
                                          <p:stCondLst>
                                            <p:cond delay="0"/>
                                          </p:stCondLst>
                                        </p:cTn>
                                        <p:tgtEl>
                                          <p:spTgt spid="8">
                                            <p:graphicEl>
                                              <a:dgm id="{C8AA5129-BD49-4462-8E15-698A11F97FA6}"/>
                                            </p:graphicEl>
                                          </p:spTgt>
                                        </p:tgtEl>
                                        <p:attrNameLst>
                                          <p:attrName>style.visibility</p:attrName>
                                        </p:attrNameLst>
                                      </p:cBhvr>
                                      <p:to>
                                        <p:strVal val="visible"/>
                                      </p:to>
                                    </p:set>
                                    <p:animEffect transition="in" filter="fade">
                                      <p:cBhvr>
                                        <p:cTn id="72" dur="1000"/>
                                        <p:tgtEl>
                                          <p:spTgt spid="8">
                                            <p:graphicEl>
                                              <a:dgm id="{C8AA5129-BD49-4462-8E15-698A11F97FA6}"/>
                                            </p:graphicEl>
                                          </p:spTgt>
                                        </p:tgtEl>
                                      </p:cBhvr>
                                    </p:animEffect>
                                    <p:anim calcmode="lin" valueType="num">
                                      <p:cBhvr>
                                        <p:cTn id="73" dur="1000" fill="hold"/>
                                        <p:tgtEl>
                                          <p:spTgt spid="8">
                                            <p:graphicEl>
                                              <a:dgm id="{C8AA5129-BD49-4462-8E15-698A11F97FA6}"/>
                                            </p:graphicEl>
                                          </p:spTgt>
                                        </p:tgtEl>
                                        <p:attrNameLst>
                                          <p:attrName>ppt_x</p:attrName>
                                        </p:attrNameLst>
                                      </p:cBhvr>
                                      <p:tavLst>
                                        <p:tav tm="0">
                                          <p:val>
                                            <p:strVal val="#ppt_x"/>
                                          </p:val>
                                        </p:tav>
                                        <p:tav tm="100000">
                                          <p:val>
                                            <p:strVal val="#ppt_x"/>
                                          </p:val>
                                        </p:tav>
                                      </p:tavLst>
                                    </p:anim>
                                    <p:anim calcmode="lin" valueType="num">
                                      <p:cBhvr>
                                        <p:cTn id="74" dur="1000" fill="hold"/>
                                        <p:tgtEl>
                                          <p:spTgt spid="8">
                                            <p:graphicEl>
                                              <a:dgm id="{C8AA5129-BD49-4462-8E15-698A11F97FA6}"/>
                                            </p:graphicEl>
                                          </p:spTgt>
                                        </p:tgtEl>
                                        <p:attrNameLst>
                                          <p:attrName>ppt_y</p:attrName>
                                        </p:attrNameLst>
                                      </p:cBhvr>
                                      <p:tavLst>
                                        <p:tav tm="0">
                                          <p:val>
                                            <p:strVal val="#ppt_y+.1"/>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42" presetClass="entr" presetSubtype="0" fill="hold" nodeType="clickEffect">
                                  <p:stCondLst>
                                    <p:cond delay="0"/>
                                  </p:stCondLst>
                                  <p:childTnLst>
                                    <p:set>
                                      <p:cBhvr>
                                        <p:cTn id="78" dur="1" fill="hold">
                                          <p:stCondLst>
                                            <p:cond delay="0"/>
                                          </p:stCondLst>
                                        </p:cTn>
                                        <p:tgtEl>
                                          <p:spTgt spid="3"/>
                                        </p:tgtEl>
                                        <p:attrNameLst>
                                          <p:attrName>style.visibility</p:attrName>
                                        </p:attrNameLst>
                                      </p:cBhvr>
                                      <p:to>
                                        <p:strVal val="visible"/>
                                      </p:to>
                                    </p:set>
                                    <p:animEffect transition="in" filter="fade">
                                      <p:cBhvr>
                                        <p:cTn id="79" dur="1000"/>
                                        <p:tgtEl>
                                          <p:spTgt spid="3"/>
                                        </p:tgtEl>
                                      </p:cBhvr>
                                    </p:animEffect>
                                    <p:anim calcmode="lin" valueType="num">
                                      <p:cBhvr>
                                        <p:cTn id="80" dur="1000" fill="hold"/>
                                        <p:tgtEl>
                                          <p:spTgt spid="3"/>
                                        </p:tgtEl>
                                        <p:attrNameLst>
                                          <p:attrName>ppt_x</p:attrName>
                                        </p:attrNameLst>
                                      </p:cBhvr>
                                      <p:tavLst>
                                        <p:tav tm="0">
                                          <p:val>
                                            <p:strVal val="#ppt_x"/>
                                          </p:val>
                                        </p:tav>
                                        <p:tav tm="100000">
                                          <p:val>
                                            <p:strVal val="#ppt_x"/>
                                          </p:val>
                                        </p:tav>
                                      </p:tavLst>
                                    </p:anim>
                                    <p:anim calcmode="lin" valueType="num">
                                      <p:cBhvr>
                                        <p:cTn id="81"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Sub>
          <a:bldDgm bld="one"/>
        </p:bldSub>
      </p:bldGraphic>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Formative Assessment Using Technology</a:t>
            </a:r>
            <a:endParaRPr lang="en-US" dirty="0"/>
          </a:p>
        </p:txBody>
      </p:sp>
      <p:sp>
        <p:nvSpPr>
          <p:cNvPr id="5" name="Content Placeholder 4"/>
          <p:cNvSpPr>
            <a:spLocks noGrp="1"/>
          </p:cNvSpPr>
          <p:nvPr>
            <p:ph idx="1"/>
          </p:nvPr>
        </p:nvSpPr>
        <p:spPr>
          <a:xfrm>
            <a:off x="438679" y="1974653"/>
            <a:ext cx="11345490" cy="3678303"/>
          </a:xfrm>
        </p:spPr>
        <p:txBody>
          <a:bodyPr anchor="t">
            <a:normAutofit/>
          </a:bodyPr>
          <a:lstStyle/>
          <a:p>
            <a:pPr marL="0" indent="0">
              <a:buNone/>
            </a:pPr>
            <a:r>
              <a:rPr lang="en-US" sz="2800" dirty="0" smtClean="0"/>
              <a:t>Goals for today:</a:t>
            </a:r>
            <a:endParaRPr lang="en-US" sz="2800" dirty="0"/>
          </a:p>
          <a:p>
            <a:pPr lvl="1"/>
            <a:r>
              <a:rPr lang="en-US" sz="3200" dirty="0"/>
              <a:t>To learn about </a:t>
            </a:r>
            <a:r>
              <a:rPr lang="en-US" sz="3200" dirty="0">
                <a:solidFill>
                  <a:schemeClr val="accent6"/>
                </a:solidFill>
              </a:rPr>
              <a:t>why and how technology </a:t>
            </a:r>
            <a:r>
              <a:rPr lang="en-US" sz="3200" dirty="0"/>
              <a:t>can help with formative assessment</a:t>
            </a:r>
          </a:p>
          <a:p>
            <a:pPr lvl="1"/>
            <a:r>
              <a:rPr lang="en-US" sz="3200" dirty="0"/>
              <a:t>To expose teachers to some </a:t>
            </a:r>
            <a:r>
              <a:rPr lang="en-US" sz="3200" dirty="0" smtClean="0"/>
              <a:t>online </a:t>
            </a:r>
            <a:r>
              <a:rPr lang="en-US" sz="3200" dirty="0" smtClean="0">
                <a:solidFill>
                  <a:schemeClr val="accent1">
                    <a:lumMod val="60000"/>
                    <a:lumOff val="40000"/>
                  </a:schemeClr>
                </a:solidFill>
              </a:rPr>
              <a:t>formative </a:t>
            </a:r>
            <a:r>
              <a:rPr lang="en-US" sz="3200" dirty="0">
                <a:solidFill>
                  <a:schemeClr val="accent1">
                    <a:lumMod val="60000"/>
                    <a:lumOff val="40000"/>
                  </a:schemeClr>
                </a:solidFill>
              </a:rPr>
              <a:t>assessment tools</a:t>
            </a:r>
          </a:p>
          <a:p>
            <a:pPr lvl="1"/>
            <a:r>
              <a:rPr lang="en-US" sz="3200" dirty="0"/>
              <a:t>To give </a:t>
            </a:r>
            <a:r>
              <a:rPr lang="en-US" sz="3200" dirty="0">
                <a:solidFill>
                  <a:srgbClr val="FF0000"/>
                </a:solidFill>
              </a:rPr>
              <a:t>teachers time </a:t>
            </a:r>
            <a:r>
              <a:rPr lang="en-US" sz="3200" dirty="0"/>
              <a:t>to learn how to use these tools</a:t>
            </a:r>
          </a:p>
          <a:p>
            <a:pPr marL="0" indent="0">
              <a:buNone/>
            </a:pPr>
            <a:endParaRPr lang="en-US" sz="2800" dirty="0"/>
          </a:p>
        </p:txBody>
      </p:sp>
    </p:spTree>
    <p:extLst>
      <p:ext uri="{BB962C8B-B14F-4D97-AF65-F5344CB8AC3E}">
        <p14:creationId xmlns:p14="http://schemas.microsoft.com/office/powerpoint/2010/main" val="1326778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fade">
                                      <p:cBhvr>
                                        <p:cTn id="7" dur="1000"/>
                                        <p:tgtEl>
                                          <p:spTgt spid="5">
                                            <p:txEl>
                                              <p:pRg st="1" end="1"/>
                                            </p:txEl>
                                          </p:spTgt>
                                        </p:tgtEl>
                                      </p:cBhvr>
                                    </p:animEffect>
                                    <p:anim calcmode="lin" valueType="num">
                                      <p:cBhvr>
                                        <p:cTn id="8"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nodeType="clickEffect">
                                  <p:stCondLst>
                                    <p:cond delay="0"/>
                                  </p:stCondLst>
                                  <p:childTnLst>
                                    <p:set>
                                      <p:cBhvr>
                                        <p:cTn id="13" dur="1" fill="hold">
                                          <p:stCondLst>
                                            <p:cond delay="0"/>
                                          </p:stCondLst>
                                        </p:cTn>
                                        <p:tgtEl>
                                          <p:spTgt spid="5">
                                            <p:txEl>
                                              <p:pRg st="2" end="2"/>
                                            </p:txEl>
                                          </p:spTgt>
                                        </p:tgtEl>
                                        <p:attrNameLst>
                                          <p:attrName>style.visibility</p:attrName>
                                        </p:attrNameLst>
                                      </p:cBhvr>
                                      <p:to>
                                        <p:strVal val="visible"/>
                                      </p:to>
                                    </p:set>
                                    <p:animEffect transition="in" filter="fade">
                                      <p:cBhvr>
                                        <p:cTn id="14" dur="1000"/>
                                        <p:tgtEl>
                                          <p:spTgt spid="5">
                                            <p:txEl>
                                              <p:pRg st="2" end="2"/>
                                            </p:txEl>
                                          </p:spTgt>
                                        </p:tgtEl>
                                      </p:cBhvr>
                                    </p:animEffect>
                                    <p:anim calcmode="lin" valueType="num">
                                      <p:cBhvr>
                                        <p:cTn id="15"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nodeType="clickEffect">
                                  <p:stCondLst>
                                    <p:cond delay="0"/>
                                  </p:stCondLst>
                                  <p:childTnLst>
                                    <p:set>
                                      <p:cBhvr>
                                        <p:cTn id="20" dur="1" fill="hold">
                                          <p:stCondLst>
                                            <p:cond delay="0"/>
                                          </p:stCondLst>
                                        </p:cTn>
                                        <p:tgtEl>
                                          <p:spTgt spid="5">
                                            <p:txEl>
                                              <p:pRg st="3" end="3"/>
                                            </p:txEl>
                                          </p:spTgt>
                                        </p:tgtEl>
                                        <p:attrNameLst>
                                          <p:attrName>style.visibility</p:attrName>
                                        </p:attrNameLst>
                                      </p:cBhvr>
                                      <p:to>
                                        <p:strVal val="visible"/>
                                      </p:to>
                                    </p:set>
                                    <p:animEffect transition="in" filter="fade">
                                      <p:cBhvr>
                                        <p:cTn id="21" dur="1000"/>
                                        <p:tgtEl>
                                          <p:spTgt spid="5">
                                            <p:txEl>
                                              <p:pRg st="3" end="3"/>
                                            </p:txEl>
                                          </p:spTgt>
                                        </p:tgtEl>
                                      </p:cBhvr>
                                    </p:animEffect>
                                    <p:anim calcmode="lin" valueType="num">
                                      <p:cBhvr>
                                        <p:cTn id="22"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74333" y="612797"/>
            <a:ext cx="8272463" cy="760810"/>
          </a:xfrm>
        </p:spPr>
        <p:txBody>
          <a:bodyPr/>
          <a:lstStyle/>
          <a:p>
            <a:pPr algn="ctr"/>
            <a:r>
              <a:rPr lang="en-US" dirty="0" smtClean="0">
                <a:solidFill>
                  <a:schemeClr val="accent1"/>
                </a:solidFill>
              </a:rPr>
              <a:t>The formative assessment toolkit</a:t>
            </a:r>
            <a:endParaRPr lang="en-US" dirty="0">
              <a:solidFill>
                <a:schemeClr val="accent1"/>
              </a:solidFill>
            </a:endParaRPr>
          </a:p>
        </p:txBody>
      </p:sp>
      <p:graphicFrame>
        <p:nvGraphicFramePr>
          <p:cNvPr id="8" name="Diagram 7"/>
          <p:cNvGraphicFramePr/>
          <p:nvPr>
            <p:extLst/>
          </p:nvPr>
        </p:nvGraphicFramePr>
        <p:xfrm>
          <a:off x="0" y="2115443"/>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Rectangle 8"/>
          <p:cNvSpPr/>
          <p:nvPr/>
        </p:nvSpPr>
        <p:spPr>
          <a:xfrm>
            <a:off x="7175809" y="3997402"/>
            <a:ext cx="184731" cy="300082"/>
          </a:xfrm>
          <a:prstGeom prst="rect">
            <a:avLst/>
          </a:prstGeom>
        </p:spPr>
        <p:txBody>
          <a:bodyPr wrap="none">
            <a:spAutoFit/>
          </a:bodyPr>
          <a:lstStyle/>
          <a:p>
            <a:pPr defTabSz="342900"/>
            <a:endParaRPr lang="en-US" sz="1350" dirty="0">
              <a:solidFill>
                <a:prstClr val="black"/>
              </a:solidFill>
            </a:endParaRPr>
          </a:p>
        </p:txBody>
      </p:sp>
      <p:pic>
        <p:nvPicPr>
          <p:cNvPr id="6" name="Picture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871989" y="1267779"/>
            <a:ext cx="3232597" cy="3400021"/>
          </a:xfrm>
          <a:prstGeom prst="rect">
            <a:avLst/>
          </a:prstGeom>
        </p:spPr>
      </p:pic>
      <p:sp>
        <p:nvSpPr>
          <p:cNvPr id="11" name="Rectangle 10"/>
          <p:cNvSpPr/>
          <p:nvPr/>
        </p:nvSpPr>
        <p:spPr>
          <a:xfrm>
            <a:off x="6336472" y="2388947"/>
            <a:ext cx="5828872" cy="2677656"/>
          </a:xfrm>
          <a:prstGeom prst="rect">
            <a:avLst/>
          </a:prstGeom>
          <a:solidFill>
            <a:schemeClr val="bg1"/>
          </a:solidFill>
          <a:ln>
            <a:noFill/>
          </a:ln>
        </p:spPr>
        <p:txBody>
          <a:bodyPr wrap="square">
            <a:spAutoFit/>
          </a:bodyPr>
          <a:lstStyle/>
          <a:p>
            <a:pPr defTabSz="342900"/>
            <a:r>
              <a:rPr lang="en-US" sz="2800" b="1" dirty="0" smtClean="0">
                <a:solidFill>
                  <a:srgbClr val="1A3260"/>
                </a:solidFill>
              </a:rPr>
              <a:t>What is Plickers?</a:t>
            </a:r>
            <a:r>
              <a:rPr lang="en-US" sz="2800" b="1" dirty="0">
                <a:solidFill>
                  <a:srgbClr val="1A3260"/>
                </a:solidFill>
              </a:rPr>
              <a:t/>
            </a:r>
            <a:br>
              <a:rPr lang="en-US" sz="2800" b="1" dirty="0">
                <a:solidFill>
                  <a:srgbClr val="1A3260"/>
                </a:solidFill>
              </a:rPr>
            </a:br>
            <a:r>
              <a:rPr lang="en-US" sz="2800" b="1" dirty="0">
                <a:solidFill>
                  <a:srgbClr val="1A3260"/>
                </a:solidFill>
              </a:rPr>
              <a:t/>
            </a:r>
            <a:br>
              <a:rPr lang="en-US" sz="2800" b="1" dirty="0">
                <a:solidFill>
                  <a:srgbClr val="1A3260"/>
                </a:solidFill>
              </a:rPr>
            </a:br>
            <a:r>
              <a:rPr lang="en-US" sz="2800" dirty="0">
                <a:solidFill>
                  <a:srgbClr val="3D3D3D"/>
                </a:solidFill>
              </a:rPr>
              <a:t>Plickers is </a:t>
            </a:r>
            <a:r>
              <a:rPr lang="en-US" sz="2800" dirty="0" smtClean="0">
                <a:solidFill>
                  <a:srgbClr val="3D3D3D"/>
                </a:solidFill>
              </a:rPr>
              <a:t>a free app for a phone or tablet that </a:t>
            </a:r>
            <a:r>
              <a:rPr lang="en-US" sz="2800" dirty="0">
                <a:solidFill>
                  <a:srgbClr val="3D3D3D"/>
                </a:solidFill>
              </a:rPr>
              <a:t>lets teachers collect real-time formative assessment data </a:t>
            </a:r>
            <a:r>
              <a:rPr lang="en-US" sz="2800" dirty="0">
                <a:solidFill>
                  <a:srgbClr val="FF0000"/>
                </a:solidFill>
              </a:rPr>
              <a:t>without the need </a:t>
            </a:r>
            <a:r>
              <a:rPr lang="en-US" sz="2800" dirty="0">
                <a:solidFill>
                  <a:srgbClr val="3D3D3D"/>
                </a:solidFill>
              </a:rPr>
              <a:t>for student </a:t>
            </a:r>
            <a:r>
              <a:rPr lang="en-US" sz="2800" dirty="0" smtClean="0">
                <a:solidFill>
                  <a:srgbClr val="3D3D3D"/>
                </a:solidFill>
              </a:rPr>
              <a:t>devices.</a:t>
            </a:r>
            <a:endParaRPr lang="en-US" sz="2800" dirty="0">
              <a:solidFill>
                <a:srgbClr val="3D3D3D"/>
              </a:solidFill>
            </a:endParaRPr>
          </a:p>
        </p:txBody>
      </p:sp>
    </p:spTree>
    <p:extLst>
      <p:ext uri="{BB962C8B-B14F-4D97-AF65-F5344CB8AC3E}">
        <p14:creationId xmlns:p14="http://schemas.microsoft.com/office/powerpoint/2010/main" val="224500580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1000"/>
                                        <p:tgtEl>
                                          <p:spTgt spid="6"/>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1000"/>
                                        <p:tgtEl>
                                          <p:spTgt spid="11"/>
                                        </p:tgtEl>
                                      </p:cBhvr>
                                    </p:animEffect>
                                    <p:anim calcmode="lin" valueType="num">
                                      <p:cBhvr>
                                        <p:cTn id="11" dur="1000" fill="hold"/>
                                        <p:tgtEl>
                                          <p:spTgt spid="11"/>
                                        </p:tgtEl>
                                        <p:attrNameLst>
                                          <p:attrName>ppt_x</p:attrName>
                                        </p:attrNameLst>
                                      </p:cBhvr>
                                      <p:tavLst>
                                        <p:tav tm="0">
                                          <p:val>
                                            <p:strVal val="#ppt_x"/>
                                          </p:val>
                                        </p:tav>
                                        <p:tav tm="100000">
                                          <p:val>
                                            <p:strVal val="#ppt_x"/>
                                          </p:val>
                                        </p:tav>
                                      </p:tavLst>
                                    </p:anim>
                                    <p:anim calcmode="lin" valueType="num">
                                      <p:cBhvr>
                                        <p:cTn id="12"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www.plickers.com</a:t>
            </a:r>
            <a:r>
              <a:rPr lang="en-US" cap="none" dirty="0" smtClean="0"/>
              <a:t>/    (works best in Firefox)</a:t>
            </a:r>
            <a:endParaRPr lang="en-US" cap="none" dirty="0"/>
          </a:p>
        </p:txBody>
      </p:sp>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1085253">
            <a:off x="554587" y="1454186"/>
            <a:ext cx="5980090" cy="448506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Picture 10"/>
          <p:cNvPicPr>
            <a:picLocks noChangeAspect="1"/>
          </p:cNvPicPr>
          <p:nvPr/>
        </p:nvPicPr>
        <p:blipFill rotWithShape="1">
          <a:blip r:embed="rId3">
            <a:extLst>
              <a:ext uri="{28A0092B-C50C-407E-A947-70E740481C1C}">
                <a14:useLocalDpi xmlns:a14="http://schemas.microsoft.com/office/drawing/2010/main" val="0"/>
              </a:ext>
            </a:extLst>
          </a:blip>
          <a:srcRect b="27390"/>
          <a:stretch/>
        </p:blipFill>
        <p:spPr>
          <a:xfrm rot="1200109">
            <a:off x="5662908" y="1611775"/>
            <a:ext cx="5715000" cy="414964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16463" y="245534"/>
            <a:ext cx="6604000" cy="6368143"/>
          </a:xfrm>
          <a:prstGeom prst="rect">
            <a:avLst/>
          </a:prstGeom>
        </p:spPr>
      </p:pic>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51667" y="73539"/>
            <a:ext cx="1337482" cy="1257233"/>
          </a:xfrm>
          <a:prstGeom prst="rect">
            <a:avLst/>
          </a:prstGeom>
        </p:spPr>
      </p:pic>
      <p:pic>
        <p:nvPicPr>
          <p:cNvPr id="15" name="Pictur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26124" y="489705"/>
            <a:ext cx="739751" cy="695366"/>
          </a:xfrm>
          <a:prstGeom prst="rect">
            <a:avLst/>
          </a:prstGeom>
        </p:spPr>
      </p:pic>
    </p:spTree>
    <p:extLst>
      <p:ext uri="{BB962C8B-B14F-4D97-AF65-F5344CB8AC3E}">
        <p14:creationId xmlns:p14="http://schemas.microsoft.com/office/powerpoint/2010/main" val="253578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wipe(down)">
                                      <p:cBhvr>
                                        <p:cTn id="28" dur="500"/>
                                        <p:tgtEl>
                                          <p:spTgt spid="14"/>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wipe(down)">
                                      <p:cBhvr>
                                        <p:cTn id="33" dur="500"/>
                                        <p:tgtEl>
                                          <p:spTgt spid="15"/>
                                        </p:tgtEl>
                                      </p:cBhvr>
                                    </p:animEffect>
                                  </p:childTnLst>
                                </p:cTn>
                              </p:par>
                            </p:childTnLst>
                          </p:cTn>
                        </p:par>
                      </p:childTnLst>
                    </p:cTn>
                  </p:par>
                  <p:par>
                    <p:cTn id="34" fill="hold">
                      <p:stCondLst>
                        <p:cond delay="indefinite"/>
                      </p:stCondLst>
                      <p:childTnLst>
                        <p:par>
                          <p:cTn id="35" fill="hold">
                            <p:stCondLst>
                              <p:cond delay="0"/>
                            </p:stCondLst>
                            <p:childTnLst>
                              <p:par>
                                <p:cTn id="36" presetID="8" presetClass="emph" presetSubtype="0" fill="hold" nodeType="clickEffect">
                                  <p:stCondLst>
                                    <p:cond delay="0"/>
                                  </p:stCondLst>
                                  <p:childTnLst>
                                    <p:animRot by="-5400000">
                                      <p:cBhvr>
                                        <p:cTn id="37" dur="1500" fill="hold"/>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www.plickers.com</a:t>
            </a:r>
            <a:r>
              <a:rPr lang="en-US" cap="none" dirty="0" smtClean="0"/>
              <a:t>/    (works best in Firefox)</a:t>
            </a:r>
            <a:endParaRPr lang="en-US" cap="none" dirty="0"/>
          </a:p>
        </p:txBody>
      </p:sp>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1085253">
            <a:off x="554587" y="1454186"/>
            <a:ext cx="5980090" cy="448506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Picture 10"/>
          <p:cNvPicPr>
            <a:picLocks noChangeAspect="1"/>
          </p:cNvPicPr>
          <p:nvPr/>
        </p:nvPicPr>
        <p:blipFill rotWithShape="1">
          <a:blip r:embed="rId3">
            <a:extLst>
              <a:ext uri="{28A0092B-C50C-407E-A947-70E740481C1C}">
                <a14:useLocalDpi xmlns:a14="http://schemas.microsoft.com/office/drawing/2010/main" val="0"/>
              </a:ext>
            </a:extLst>
          </a:blip>
          <a:srcRect b="27390"/>
          <a:stretch/>
        </p:blipFill>
        <p:spPr>
          <a:xfrm rot="1200109">
            <a:off x="5662908" y="1611775"/>
            <a:ext cx="5715000" cy="414964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26" name="Picture 2" descr="https://www.plickers.com/assets/images/LandingPage/6d2fa8b6.plickers.iphon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31225" y="387182"/>
            <a:ext cx="3105483" cy="622649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p:cNvPicPr>
            <a:picLocks noChangeAspect="1"/>
          </p:cNvPicPr>
          <p:nvPr/>
        </p:nvPicPr>
        <p:blipFill>
          <a:blip r:embed="rId5"/>
          <a:stretch>
            <a:fillRect/>
          </a:stretch>
        </p:blipFill>
        <p:spPr>
          <a:xfrm>
            <a:off x="828623" y="1782195"/>
            <a:ext cx="10801350" cy="3829050"/>
          </a:xfrm>
          <a:prstGeom prst="rect">
            <a:avLst/>
          </a:prstGeom>
        </p:spPr>
      </p:pic>
      <p:sp>
        <p:nvSpPr>
          <p:cNvPr id="3" name="Rectangle 2"/>
          <p:cNvSpPr/>
          <p:nvPr/>
        </p:nvSpPr>
        <p:spPr>
          <a:xfrm>
            <a:off x="6497053" y="2012028"/>
            <a:ext cx="4668252" cy="315353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66198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1000"/>
                                        <p:tgtEl>
                                          <p:spTgt spid="1026"/>
                                        </p:tgtEl>
                                      </p:cBhvr>
                                    </p:animEffect>
                                    <p:anim calcmode="lin" valueType="num">
                                      <p:cBhvr>
                                        <p:cTn id="8" dur="1000" fill="hold"/>
                                        <p:tgtEl>
                                          <p:spTgt spid="1026"/>
                                        </p:tgtEl>
                                        <p:attrNameLst>
                                          <p:attrName>ppt_x</p:attrName>
                                        </p:attrNameLst>
                                      </p:cBhvr>
                                      <p:tavLst>
                                        <p:tav tm="0">
                                          <p:val>
                                            <p:strVal val="#ppt_x"/>
                                          </p:val>
                                        </p:tav>
                                        <p:tav tm="100000">
                                          <p:val>
                                            <p:strVal val="#ppt_x"/>
                                          </p:val>
                                        </p:tav>
                                      </p:tavLst>
                                    </p:anim>
                                    <p:anim calcmode="lin" valueType="num">
                                      <p:cBhvr>
                                        <p:cTn id="9"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1" presetClass="entr" presetSubtype="1"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wheel(1)">
                                      <p:cBhvr>
                                        <p:cTn id="21"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Plickers</a:t>
            </a:r>
            <a:endParaRPr lang="en-US" dirty="0"/>
          </a:p>
        </p:txBody>
      </p:sp>
      <p:pic>
        <p:nvPicPr>
          <p:cNvPr id="6" name="PLICKERS_ Real Time Augmented Student Lesson Feedback">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97995" y="2166879"/>
            <a:ext cx="6096000" cy="3429000"/>
          </a:xfrm>
          <a:prstGeom prst="rect">
            <a:avLst/>
          </a:prstGeom>
        </p:spPr>
      </p:pic>
      <p:sp>
        <p:nvSpPr>
          <p:cNvPr id="5" name="Rectangle 4"/>
          <p:cNvSpPr/>
          <p:nvPr/>
        </p:nvSpPr>
        <p:spPr>
          <a:xfrm>
            <a:off x="6765513" y="1510252"/>
            <a:ext cx="5134750" cy="5139869"/>
          </a:xfrm>
          <a:prstGeom prst="rect">
            <a:avLst/>
          </a:prstGeom>
          <a:solidFill>
            <a:schemeClr val="bg1"/>
          </a:solidFill>
          <a:ln>
            <a:solidFill>
              <a:schemeClr val="tx1"/>
            </a:solidFill>
          </a:ln>
        </p:spPr>
        <p:txBody>
          <a:bodyPr wrap="square">
            <a:spAutoFit/>
          </a:bodyPr>
          <a:lstStyle/>
          <a:p>
            <a:r>
              <a:rPr lang="en-US" sz="2400" b="1" dirty="0">
                <a:solidFill>
                  <a:schemeClr val="accent1"/>
                </a:solidFill>
              </a:rPr>
              <a:t>Danielson </a:t>
            </a:r>
            <a:r>
              <a:rPr lang="en-US" sz="2400" b="1" dirty="0" smtClean="0">
                <a:solidFill>
                  <a:schemeClr val="accent1"/>
                </a:solidFill>
              </a:rPr>
              <a:t>Rubric</a:t>
            </a:r>
            <a:r>
              <a:rPr lang="en-US" sz="2400" b="1" dirty="0">
                <a:solidFill>
                  <a:schemeClr val="accent1"/>
                </a:solidFill>
              </a:rPr>
              <a:t> </a:t>
            </a:r>
            <a:r>
              <a:rPr lang="en-US" sz="2400" b="1" dirty="0" smtClean="0">
                <a:solidFill>
                  <a:schemeClr val="accent1"/>
                </a:solidFill>
              </a:rPr>
              <a:t>~ </a:t>
            </a:r>
            <a:r>
              <a:rPr lang="en-US" sz="2400" b="1" dirty="0">
                <a:solidFill>
                  <a:schemeClr val="accent1"/>
                </a:solidFill>
              </a:rPr>
              <a:t>3d: Using Assessment in </a:t>
            </a:r>
            <a:r>
              <a:rPr lang="en-US" sz="2400" b="1" dirty="0" smtClean="0">
                <a:solidFill>
                  <a:schemeClr val="accent1"/>
                </a:solidFill>
              </a:rPr>
              <a:t>Instruction</a:t>
            </a:r>
            <a:br>
              <a:rPr lang="en-US" sz="2400" b="1" dirty="0" smtClean="0">
                <a:solidFill>
                  <a:schemeClr val="accent1"/>
                </a:solidFill>
              </a:rPr>
            </a:br>
            <a:r>
              <a:rPr lang="en-US" sz="2000" b="1" dirty="0" smtClean="0">
                <a:solidFill>
                  <a:schemeClr val="accent1"/>
                </a:solidFill>
              </a:rPr>
              <a:t/>
            </a:r>
            <a:br>
              <a:rPr lang="en-US" sz="2000" b="1" dirty="0" smtClean="0">
                <a:solidFill>
                  <a:schemeClr val="accent1"/>
                </a:solidFill>
              </a:rPr>
            </a:br>
            <a:r>
              <a:rPr lang="en-US" sz="2000" dirty="0" smtClean="0">
                <a:solidFill>
                  <a:schemeClr val="tx2"/>
                </a:solidFill>
              </a:rPr>
              <a:t>Assessment </a:t>
            </a:r>
            <a:r>
              <a:rPr lang="en-US" sz="2000" dirty="0">
                <a:solidFill>
                  <a:schemeClr val="tx2"/>
                </a:solidFill>
              </a:rPr>
              <a:t>is fully integrated into instruction, through </a:t>
            </a:r>
            <a:r>
              <a:rPr lang="en-US" sz="2000" dirty="0">
                <a:solidFill>
                  <a:srgbClr val="FF0000"/>
                </a:solidFill>
              </a:rPr>
              <a:t>extensive use of formative assessment</a:t>
            </a:r>
            <a:r>
              <a:rPr lang="en-US" sz="2000" dirty="0"/>
              <a:t>. </a:t>
            </a:r>
            <a:r>
              <a:rPr lang="en-US" sz="2000" dirty="0" smtClean="0"/>
              <a:t> </a:t>
            </a:r>
            <a:r>
              <a:rPr lang="en-US" sz="2000" dirty="0">
                <a:solidFill>
                  <a:schemeClr val="tx2"/>
                </a:solidFill>
              </a:rPr>
              <a:t>Students appear to be aware of, and there is some evidence that they have contributed to, the assessment criteria. </a:t>
            </a:r>
            <a:r>
              <a:rPr lang="en-US" sz="2000" dirty="0">
                <a:solidFill>
                  <a:srgbClr val="FF0000"/>
                </a:solidFill>
              </a:rPr>
              <a:t>Questions and assessments are used regularly to diagnose evidence of learning by individual students</a:t>
            </a:r>
            <a:r>
              <a:rPr lang="en-US" sz="2000" dirty="0"/>
              <a:t>. </a:t>
            </a:r>
            <a:r>
              <a:rPr lang="en-US" sz="2000" dirty="0" smtClean="0"/>
              <a:t> </a:t>
            </a:r>
            <a:r>
              <a:rPr lang="en-US" sz="2000" dirty="0">
                <a:solidFill>
                  <a:schemeClr val="tx2"/>
                </a:solidFill>
              </a:rPr>
              <a:t>A </a:t>
            </a:r>
            <a:r>
              <a:rPr lang="en-US" sz="2000" dirty="0">
                <a:solidFill>
                  <a:schemeClr val="tx2"/>
                </a:solidFill>
              </a:rPr>
              <a:t>variety of forms of feedback, from both teacher and peers, is accurate and specific and advances learning. Students self-assess and monitor their own progress. The teacher successfully differentiates instruction to address individual students’ misunderstandings.</a:t>
            </a:r>
          </a:p>
        </p:txBody>
      </p:sp>
    </p:spTree>
    <p:extLst>
      <p:ext uri="{BB962C8B-B14F-4D97-AF65-F5344CB8AC3E}">
        <p14:creationId xmlns:p14="http://schemas.microsoft.com/office/powerpoint/2010/main" val="3172820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600"/>
                                  </p:stCondLst>
                                  <p:childTnLst>
                                    <p:cmd type="call" cmd="playFrom(0.0)">
                                      <p:cBhvr>
                                        <p:cTn id="6" dur="42608"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2100"/>
                                        <p:tgtEl>
                                          <p:spTgt spid="5"/>
                                        </p:tgtEl>
                                      </p:cBhvr>
                                    </p:animEffect>
                                    <p:anim calcmode="lin" valueType="num">
                                      <p:cBhvr>
                                        <p:cTn id="12" dur="2100" fill="hold"/>
                                        <p:tgtEl>
                                          <p:spTgt spid="5"/>
                                        </p:tgtEl>
                                        <p:attrNameLst>
                                          <p:attrName>ppt_x</p:attrName>
                                        </p:attrNameLst>
                                      </p:cBhvr>
                                      <p:tavLst>
                                        <p:tav tm="0">
                                          <p:val>
                                            <p:strVal val="#ppt_x"/>
                                          </p:val>
                                        </p:tav>
                                        <p:tav tm="100000">
                                          <p:val>
                                            <p:strVal val="#ppt_x"/>
                                          </p:val>
                                        </p:tav>
                                      </p:tavLst>
                                    </p:anim>
                                    <p:anim calcmode="lin" valueType="num">
                                      <p:cBhvr>
                                        <p:cTn id="13" dur="21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20000">
                <p:cTn id="14" fill="hold" display="0">
                  <p:stCondLst>
                    <p:cond delay="indefinite"/>
                  </p:stCondLst>
                </p:cTn>
                <p:tgtEl>
                  <p:spTgt spid="6"/>
                </p:tgtEl>
              </p:cMediaNode>
            </p:video>
            <p:seq concurrent="1" nextAc="seek">
              <p:cTn id="15" restart="whenNotActive" fill="hold" evtFilter="cancelBubble" nodeType="interactiveSeq">
                <p:stCondLst>
                  <p:cond evt="onClick" delay="0">
                    <p:tgtEl>
                      <p:spTgt spid="6"/>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clickEffect">
                                  <p:stCondLst>
                                    <p:cond delay="0"/>
                                  </p:stCondLst>
                                  <p:childTnLst>
                                    <p:cmd type="call" cmd="togglePause">
                                      <p:cBhvr>
                                        <p:cTn id="19" dur="1" fill="hold"/>
                                        <p:tgtEl>
                                          <p:spTgt spid="6"/>
                                        </p:tgtEl>
                                      </p:cBhvr>
                                    </p:cmd>
                                  </p:childTnLst>
                                </p:cTn>
                              </p:par>
                            </p:childTnLst>
                          </p:cTn>
                        </p:par>
                      </p:childTnLst>
                    </p:cTn>
                  </p:par>
                </p:childTnLst>
              </p:cTn>
              <p:nextCondLst>
                <p:cond evt="onClick" delay="0">
                  <p:tgtEl>
                    <p:spTgt spid="6"/>
                  </p:tgtEl>
                </p:cond>
              </p:nextCondLst>
            </p:seq>
          </p:childTnLst>
        </p:cTn>
      </p:par>
    </p:tnLst>
    <p:bldLst>
      <p:bldP spid="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www.plickers.com</a:t>
            </a:r>
            <a:r>
              <a:rPr lang="en-US" cap="none" dirty="0" smtClean="0"/>
              <a:t> </a:t>
            </a:r>
            <a:r>
              <a:rPr lang="en-US" cap="none" dirty="0" smtClean="0"/>
              <a:t>(Use </a:t>
            </a:r>
            <a:r>
              <a:rPr lang="en-US" cap="none" dirty="0" smtClean="0"/>
              <a:t>Firefox)</a:t>
            </a:r>
            <a:endParaRPr lang="en-US" cap="none" dirty="0"/>
          </a:p>
        </p:txBody>
      </p:sp>
      <p:sp>
        <p:nvSpPr>
          <p:cNvPr id="12" name="Rectangle 11"/>
          <p:cNvSpPr/>
          <p:nvPr/>
        </p:nvSpPr>
        <p:spPr>
          <a:xfrm>
            <a:off x="310026" y="1870807"/>
            <a:ext cx="6812669" cy="4401205"/>
          </a:xfrm>
          <a:prstGeom prst="rect">
            <a:avLst/>
          </a:prstGeom>
          <a:noFill/>
          <a:ln>
            <a:noFill/>
          </a:ln>
        </p:spPr>
        <p:txBody>
          <a:bodyPr wrap="square">
            <a:spAutoFit/>
          </a:bodyPr>
          <a:lstStyle/>
          <a:p>
            <a:pPr defTabSz="342900"/>
            <a:r>
              <a:rPr lang="en-US" sz="2800" b="1" dirty="0" smtClean="0">
                <a:solidFill>
                  <a:srgbClr val="1A3260"/>
                </a:solidFill>
              </a:rPr>
              <a:t>Patrick </a:t>
            </a:r>
            <a:r>
              <a:rPr lang="en-US" sz="2800" b="1" dirty="0" err="1" smtClean="0">
                <a:solidFill>
                  <a:srgbClr val="1A3260"/>
                </a:solidFill>
              </a:rPr>
              <a:t>Wheeles</a:t>
            </a:r>
            <a:r>
              <a:rPr lang="en-US" sz="2800" b="1" dirty="0">
                <a:solidFill>
                  <a:srgbClr val="1A3260"/>
                </a:solidFill>
              </a:rPr>
              <a:t/>
            </a:r>
            <a:br>
              <a:rPr lang="en-US" sz="2800" b="1" dirty="0">
                <a:solidFill>
                  <a:srgbClr val="1A3260"/>
                </a:solidFill>
              </a:rPr>
            </a:br>
            <a:r>
              <a:rPr lang="en-US" sz="2800" b="1" dirty="0">
                <a:solidFill>
                  <a:srgbClr val="1A3260"/>
                </a:solidFill>
              </a:rPr>
              <a:t/>
            </a:r>
            <a:br>
              <a:rPr lang="en-US" sz="2800" b="1" dirty="0">
                <a:solidFill>
                  <a:srgbClr val="1A3260"/>
                </a:solidFill>
              </a:rPr>
            </a:br>
            <a:r>
              <a:rPr lang="en-US" sz="2800" i="1" dirty="0" smtClean="0">
                <a:solidFill>
                  <a:srgbClr val="1A3260"/>
                </a:solidFill>
              </a:rPr>
              <a:t>“</a:t>
            </a:r>
            <a:r>
              <a:rPr lang="en-US" sz="2800" i="1" dirty="0" smtClean="0">
                <a:solidFill>
                  <a:srgbClr val="3D3D3D"/>
                </a:solidFill>
              </a:rPr>
              <a:t>Plickers works </a:t>
            </a:r>
            <a:r>
              <a:rPr lang="en-US" sz="2800" i="1" dirty="0">
                <a:solidFill>
                  <a:srgbClr val="3D3D3D"/>
                </a:solidFill>
              </a:rPr>
              <a:t>great </a:t>
            </a:r>
            <a:r>
              <a:rPr lang="en-US" sz="2800" i="1" dirty="0" smtClean="0">
                <a:solidFill>
                  <a:srgbClr val="3D3D3D"/>
                </a:solidFill>
              </a:rPr>
              <a:t>to </a:t>
            </a:r>
            <a:r>
              <a:rPr lang="en-US" sz="2800" i="1" dirty="0" smtClean="0">
                <a:solidFill>
                  <a:schemeClr val="accent6"/>
                </a:solidFill>
              </a:rPr>
              <a:t>review </a:t>
            </a:r>
            <a:r>
              <a:rPr lang="en-US" sz="2800" i="1" dirty="0">
                <a:solidFill>
                  <a:schemeClr val="accent6"/>
                </a:solidFill>
              </a:rPr>
              <a:t>before tests </a:t>
            </a:r>
            <a:r>
              <a:rPr lang="en-US" sz="2800" i="1" dirty="0">
                <a:solidFill>
                  <a:srgbClr val="3D3D3D"/>
                </a:solidFill>
              </a:rPr>
              <a:t>so I can demonstrate good techniques when dealing with </a:t>
            </a:r>
            <a:r>
              <a:rPr lang="en-US" sz="2800" i="1" dirty="0">
                <a:solidFill>
                  <a:schemeClr val="accent2"/>
                </a:solidFill>
              </a:rPr>
              <a:t>tough multiple choice problems</a:t>
            </a:r>
            <a:r>
              <a:rPr lang="en-US" sz="2800" i="1" dirty="0" smtClean="0">
                <a:solidFill>
                  <a:srgbClr val="3D3D3D"/>
                </a:solidFill>
              </a:rPr>
              <a:t>.”</a:t>
            </a:r>
            <a:endParaRPr lang="en-US" sz="2800" i="1" dirty="0">
              <a:solidFill>
                <a:srgbClr val="3D3D3D"/>
              </a:solidFill>
            </a:endParaRPr>
          </a:p>
          <a:p>
            <a:pPr defTabSz="342900"/>
            <a:endParaRPr lang="en-US" sz="2800" i="1" dirty="0">
              <a:solidFill>
                <a:srgbClr val="3D3D3D"/>
              </a:solidFill>
            </a:endParaRPr>
          </a:p>
          <a:p>
            <a:pPr defTabSz="342900"/>
            <a:r>
              <a:rPr lang="en-US" sz="2800" i="1" dirty="0" smtClean="0">
                <a:solidFill>
                  <a:srgbClr val="3D3D3D"/>
                </a:solidFill>
              </a:rPr>
              <a:t>“I </a:t>
            </a:r>
            <a:r>
              <a:rPr lang="en-US" sz="2800" i="1" dirty="0">
                <a:solidFill>
                  <a:srgbClr val="3D3D3D"/>
                </a:solidFill>
              </a:rPr>
              <a:t>also love that </a:t>
            </a:r>
            <a:r>
              <a:rPr lang="en-US" sz="2800" i="1" dirty="0">
                <a:solidFill>
                  <a:schemeClr val="accent6"/>
                </a:solidFill>
              </a:rPr>
              <a:t>it records everyone’s answers </a:t>
            </a:r>
            <a:r>
              <a:rPr lang="en-US" sz="2800" i="1" dirty="0">
                <a:solidFill>
                  <a:srgbClr val="3D3D3D"/>
                </a:solidFill>
              </a:rPr>
              <a:t>and </a:t>
            </a:r>
            <a:r>
              <a:rPr lang="en-US" sz="2800" i="1" dirty="0" smtClean="0">
                <a:solidFill>
                  <a:srgbClr val="3D3D3D"/>
                </a:solidFill>
              </a:rPr>
              <a:t>preserves </a:t>
            </a:r>
            <a:r>
              <a:rPr lang="en-US" sz="2800" i="1" dirty="0">
                <a:solidFill>
                  <a:srgbClr val="3D3D3D"/>
                </a:solidFill>
              </a:rPr>
              <a:t>them. </a:t>
            </a:r>
            <a:r>
              <a:rPr lang="en-US" sz="2800" i="1" dirty="0" smtClean="0">
                <a:solidFill>
                  <a:srgbClr val="3D3D3D"/>
                </a:solidFill>
              </a:rPr>
              <a:t>This </a:t>
            </a:r>
            <a:r>
              <a:rPr lang="en-US" sz="2800" i="1" dirty="0">
                <a:solidFill>
                  <a:srgbClr val="3D3D3D"/>
                </a:solidFill>
              </a:rPr>
              <a:t>allows me to see </a:t>
            </a:r>
            <a:r>
              <a:rPr lang="en-US" sz="2800" i="1" dirty="0">
                <a:solidFill>
                  <a:schemeClr val="accent2"/>
                </a:solidFill>
              </a:rPr>
              <a:t>how every student is doing</a:t>
            </a:r>
            <a:r>
              <a:rPr lang="en-US" sz="2800" i="1" dirty="0">
                <a:solidFill>
                  <a:schemeClr val="accent6"/>
                </a:solidFill>
              </a:rPr>
              <a:t> </a:t>
            </a:r>
            <a:r>
              <a:rPr lang="en-US" sz="2800" i="1" dirty="0">
                <a:solidFill>
                  <a:srgbClr val="3D3D3D"/>
                </a:solidFill>
              </a:rPr>
              <a:t>and students can’t hide in the classroom</a:t>
            </a:r>
            <a:r>
              <a:rPr lang="en-US" sz="2800" i="1" dirty="0" smtClean="0">
                <a:solidFill>
                  <a:srgbClr val="3D3D3D"/>
                </a:solidFill>
              </a:rPr>
              <a:t>.”</a:t>
            </a:r>
            <a:endParaRPr lang="en-US" sz="2800" i="1" dirty="0">
              <a:solidFill>
                <a:srgbClr val="3D3D3D"/>
              </a:solidFill>
            </a:endParaRPr>
          </a:p>
        </p:txBody>
      </p:sp>
      <p:pic>
        <p:nvPicPr>
          <p:cNvPr id="3" name="Picture 2">
            <a:hlinkClick r:id="rId2"/>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35722" y="5802005"/>
            <a:ext cx="4014115" cy="940014"/>
          </a:xfrm>
          <a:prstGeom prst="rect">
            <a:avLst/>
          </a:prstGeom>
        </p:spPr>
      </p:pic>
      <p:sp>
        <p:nvSpPr>
          <p:cNvPr id="6" name="Rectangle 5"/>
          <p:cNvSpPr/>
          <p:nvPr/>
        </p:nvSpPr>
        <p:spPr>
          <a:xfrm>
            <a:off x="7169669" y="1039989"/>
            <a:ext cx="4777568" cy="5447645"/>
          </a:xfrm>
          <a:prstGeom prst="rect">
            <a:avLst/>
          </a:prstGeom>
          <a:solidFill>
            <a:schemeClr val="bg1"/>
          </a:solidFill>
          <a:ln>
            <a:solidFill>
              <a:schemeClr val="tx1"/>
            </a:solidFill>
          </a:ln>
        </p:spPr>
        <p:txBody>
          <a:bodyPr wrap="square">
            <a:spAutoFit/>
          </a:bodyPr>
          <a:lstStyle/>
          <a:p>
            <a:r>
              <a:rPr lang="en-US" sz="2400" b="1" dirty="0">
                <a:solidFill>
                  <a:schemeClr val="accent1"/>
                </a:solidFill>
              </a:rPr>
              <a:t>Danielson </a:t>
            </a:r>
            <a:r>
              <a:rPr lang="en-US" sz="2400" b="1" dirty="0" smtClean="0">
                <a:solidFill>
                  <a:schemeClr val="accent1"/>
                </a:solidFill>
              </a:rPr>
              <a:t>Rubric</a:t>
            </a:r>
            <a:r>
              <a:rPr lang="en-US" sz="2400" b="1" dirty="0">
                <a:solidFill>
                  <a:schemeClr val="accent1"/>
                </a:solidFill>
              </a:rPr>
              <a:t> </a:t>
            </a:r>
            <a:r>
              <a:rPr lang="en-US" sz="2400" b="1" dirty="0" smtClean="0">
                <a:solidFill>
                  <a:schemeClr val="accent1"/>
                </a:solidFill>
              </a:rPr>
              <a:t>~ </a:t>
            </a:r>
            <a:r>
              <a:rPr lang="en-US" sz="2400" b="1" dirty="0">
                <a:solidFill>
                  <a:schemeClr val="accent1"/>
                </a:solidFill>
              </a:rPr>
              <a:t>3d: Using Assessment in </a:t>
            </a:r>
            <a:r>
              <a:rPr lang="en-US" sz="2400" b="1" dirty="0" smtClean="0">
                <a:solidFill>
                  <a:schemeClr val="accent1"/>
                </a:solidFill>
              </a:rPr>
              <a:t>Instruction</a:t>
            </a:r>
            <a:br>
              <a:rPr lang="en-US" sz="2400" b="1" dirty="0" smtClean="0">
                <a:solidFill>
                  <a:schemeClr val="accent1"/>
                </a:solidFill>
              </a:rPr>
            </a:br>
            <a:r>
              <a:rPr lang="en-US" sz="2000" b="1" dirty="0" smtClean="0">
                <a:solidFill>
                  <a:schemeClr val="accent1"/>
                </a:solidFill>
              </a:rPr>
              <a:t/>
            </a:r>
            <a:br>
              <a:rPr lang="en-US" sz="2000" b="1" dirty="0" smtClean="0">
                <a:solidFill>
                  <a:schemeClr val="accent1"/>
                </a:solidFill>
              </a:rPr>
            </a:br>
            <a:r>
              <a:rPr lang="en-US" sz="2000" dirty="0" smtClean="0">
                <a:solidFill>
                  <a:schemeClr val="tx2"/>
                </a:solidFill>
              </a:rPr>
              <a:t>Assessment </a:t>
            </a:r>
            <a:r>
              <a:rPr lang="en-US" sz="2000" dirty="0">
                <a:solidFill>
                  <a:schemeClr val="tx2"/>
                </a:solidFill>
              </a:rPr>
              <a:t>is fully integrated into instruction, through </a:t>
            </a:r>
            <a:r>
              <a:rPr lang="en-US" sz="2000" dirty="0">
                <a:solidFill>
                  <a:srgbClr val="FF0000"/>
                </a:solidFill>
              </a:rPr>
              <a:t>extensive use of formative assessment</a:t>
            </a:r>
            <a:r>
              <a:rPr lang="en-US" sz="2000" dirty="0"/>
              <a:t>. </a:t>
            </a:r>
            <a:r>
              <a:rPr lang="en-US" sz="2000" dirty="0" smtClean="0"/>
              <a:t> </a:t>
            </a:r>
            <a:r>
              <a:rPr lang="en-US" sz="2000" dirty="0">
                <a:solidFill>
                  <a:schemeClr val="tx2"/>
                </a:solidFill>
              </a:rPr>
              <a:t>Students appear to be aware of, and there is some evidence that they have contributed to, the assessment criteria. </a:t>
            </a:r>
            <a:r>
              <a:rPr lang="en-US" sz="2000" dirty="0">
                <a:solidFill>
                  <a:srgbClr val="FF0000"/>
                </a:solidFill>
              </a:rPr>
              <a:t>Questions and assessments are used regularly to diagnose evidence of learning by individual students</a:t>
            </a:r>
            <a:r>
              <a:rPr lang="en-US" sz="2000" dirty="0"/>
              <a:t>. </a:t>
            </a:r>
            <a:r>
              <a:rPr lang="en-US" sz="2000" dirty="0" smtClean="0"/>
              <a:t> </a:t>
            </a:r>
            <a:r>
              <a:rPr lang="en-US" sz="2000" dirty="0">
                <a:solidFill>
                  <a:schemeClr val="tx2"/>
                </a:solidFill>
              </a:rPr>
              <a:t>A </a:t>
            </a:r>
            <a:r>
              <a:rPr lang="en-US" sz="2000" dirty="0">
                <a:solidFill>
                  <a:schemeClr val="tx2"/>
                </a:solidFill>
              </a:rPr>
              <a:t>variety of forms of feedback, from both teacher and peers, is accurate and specific and advances learning. Students self-assess and monitor their own progress. The teacher successfully differentiates instruction to address individual students’ misunderstandings.</a:t>
            </a:r>
          </a:p>
        </p:txBody>
      </p:sp>
    </p:spTree>
    <p:extLst>
      <p:ext uri="{BB962C8B-B14F-4D97-AF65-F5344CB8AC3E}">
        <p14:creationId xmlns:p14="http://schemas.microsoft.com/office/powerpoint/2010/main" val="3231470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fade">
                                      <p:cBhvr>
                                        <p:cTn id="7" dur="1000"/>
                                        <p:tgtEl>
                                          <p:spTgt spid="12">
                                            <p:txEl>
                                              <p:pRg st="0" end="0"/>
                                            </p:txEl>
                                          </p:spTgt>
                                        </p:tgtEl>
                                      </p:cBhvr>
                                    </p:animEffect>
                                    <p:anim calcmode="lin" valueType="num">
                                      <p:cBhvr>
                                        <p:cTn id="8" dur="1000" fill="hold"/>
                                        <p:tgtEl>
                                          <p:spTgt spid="1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2">
                                            <p:txEl>
                                              <p:pRg st="2" end="2"/>
                                            </p:txEl>
                                          </p:spTgt>
                                        </p:tgtEl>
                                        <p:attrNameLst>
                                          <p:attrName>style.visibility</p:attrName>
                                        </p:attrNameLst>
                                      </p:cBhvr>
                                      <p:to>
                                        <p:strVal val="visible"/>
                                      </p:to>
                                    </p:set>
                                    <p:animEffect transition="in" filter="fade">
                                      <p:cBhvr>
                                        <p:cTn id="14" dur="1000"/>
                                        <p:tgtEl>
                                          <p:spTgt spid="12">
                                            <p:txEl>
                                              <p:pRg st="2" end="2"/>
                                            </p:txEl>
                                          </p:spTgt>
                                        </p:tgtEl>
                                      </p:cBhvr>
                                    </p:animEffect>
                                    <p:anim calcmode="lin" valueType="num">
                                      <p:cBhvr>
                                        <p:cTn id="15" dur="1000" fill="hold"/>
                                        <p:tgtEl>
                                          <p:spTgt spid="12">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1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1000"/>
                                        <p:tgtEl>
                                          <p:spTgt spid="3"/>
                                        </p:tgtEl>
                                      </p:cBhvr>
                                    </p:animEffect>
                                    <p:anim calcmode="lin" valueType="num">
                                      <p:cBhvr>
                                        <p:cTn id="22" dur="1000" fill="hold"/>
                                        <p:tgtEl>
                                          <p:spTgt spid="3"/>
                                        </p:tgtEl>
                                        <p:attrNameLst>
                                          <p:attrName>ppt_x</p:attrName>
                                        </p:attrNameLst>
                                      </p:cBhvr>
                                      <p:tavLst>
                                        <p:tav tm="0">
                                          <p:val>
                                            <p:strVal val="#ppt_x"/>
                                          </p:val>
                                        </p:tav>
                                        <p:tav tm="100000">
                                          <p:val>
                                            <p:strVal val="#ppt_x"/>
                                          </p:val>
                                        </p:tav>
                                      </p:tavLst>
                                    </p:anim>
                                    <p:anim calcmode="lin" valueType="num">
                                      <p:cBhvr>
                                        <p:cTn id="2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2100"/>
                                        <p:tgtEl>
                                          <p:spTgt spid="6"/>
                                        </p:tgtEl>
                                      </p:cBhvr>
                                    </p:animEffect>
                                    <p:anim calcmode="lin" valueType="num">
                                      <p:cBhvr>
                                        <p:cTn id="29" dur="2100" fill="hold"/>
                                        <p:tgtEl>
                                          <p:spTgt spid="6"/>
                                        </p:tgtEl>
                                        <p:attrNameLst>
                                          <p:attrName>ppt_x</p:attrName>
                                        </p:attrNameLst>
                                      </p:cBhvr>
                                      <p:tavLst>
                                        <p:tav tm="0">
                                          <p:val>
                                            <p:strVal val="#ppt_x"/>
                                          </p:val>
                                        </p:tav>
                                        <p:tav tm="100000">
                                          <p:val>
                                            <p:strVal val="#ppt_x"/>
                                          </p:val>
                                        </p:tav>
                                      </p:tavLst>
                                    </p:anim>
                                    <p:anim calcmode="lin" valueType="num">
                                      <p:cBhvr>
                                        <p:cTn id="30" dur="21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P spid="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65760" y="138968"/>
            <a:ext cx="11029950" cy="1014413"/>
          </a:xfrm>
        </p:spPr>
        <p:txBody>
          <a:bodyPr/>
          <a:lstStyle/>
          <a:p>
            <a:pPr algn="ctr"/>
            <a:r>
              <a:rPr lang="en-US" dirty="0" smtClean="0">
                <a:solidFill>
                  <a:schemeClr val="accent1"/>
                </a:solidFill>
              </a:rPr>
              <a:t>The formative assessment toolkit</a:t>
            </a:r>
            <a:endParaRPr lang="en-US" dirty="0">
              <a:solidFill>
                <a:schemeClr val="accent1"/>
              </a:solidFill>
            </a:endParaRPr>
          </a:p>
        </p:txBody>
      </p:sp>
      <p:graphicFrame>
        <p:nvGraphicFramePr>
          <p:cNvPr id="8" name="Diagram 7"/>
          <p:cNvGraphicFramePr/>
          <p:nvPr>
            <p:extLst/>
          </p:nvPr>
        </p:nvGraphicFramePr>
        <p:xfrm>
          <a:off x="1507246" y="1153382"/>
          <a:ext cx="9308800" cy="55304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Rectangle 8"/>
          <p:cNvSpPr/>
          <p:nvPr/>
        </p:nvSpPr>
        <p:spPr>
          <a:xfrm>
            <a:off x="7535743" y="4186870"/>
            <a:ext cx="184731" cy="369332"/>
          </a:xfrm>
          <a:prstGeom prst="rect">
            <a:avLst/>
          </a:prstGeom>
        </p:spPr>
        <p:txBody>
          <a:bodyPr wrap="none">
            <a:spAutoFit/>
          </a:bodyPr>
          <a:lstStyle/>
          <a:p>
            <a:pPr lvl="0"/>
            <a:endParaRPr lang="en-US" dirty="0"/>
          </a:p>
        </p:txBody>
      </p:sp>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906421" y="3742919"/>
            <a:ext cx="1337482" cy="1257233"/>
          </a:xfrm>
          <a:prstGeom prst="rect">
            <a:avLst/>
          </a:prstGeom>
        </p:spPr>
      </p:pic>
    </p:spTree>
    <p:extLst>
      <p:ext uri="{BB962C8B-B14F-4D97-AF65-F5344CB8AC3E}">
        <p14:creationId xmlns:p14="http://schemas.microsoft.com/office/powerpoint/2010/main" val="2805454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graphicEl>
                                              <a:dgm id="{80FE7972-736A-4019-9640-E40621B229EF}"/>
                                            </p:graphicEl>
                                          </p:spTgt>
                                        </p:tgtEl>
                                        <p:attrNameLst>
                                          <p:attrName>style.visibility</p:attrName>
                                        </p:attrNameLst>
                                      </p:cBhvr>
                                      <p:to>
                                        <p:strVal val="visible"/>
                                      </p:to>
                                    </p:set>
                                    <p:animEffect transition="in" filter="fade">
                                      <p:cBhvr>
                                        <p:cTn id="7" dur="1000"/>
                                        <p:tgtEl>
                                          <p:spTgt spid="8">
                                            <p:graphicEl>
                                              <a:dgm id="{80FE7972-736A-4019-9640-E40621B229EF}"/>
                                            </p:graphicEl>
                                          </p:spTgt>
                                        </p:tgtEl>
                                      </p:cBhvr>
                                    </p:animEffect>
                                    <p:anim calcmode="lin" valueType="num">
                                      <p:cBhvr>
                                        <p:cTn id="8" dur="1000" fill="hold"/>
                                        <p:tgtEl>
                                          <p:spTgt spid="8">
                                            <p:graphicEl>
                                              <a:dgm id="{80FE7972-736A-4019-9640-E40621B229EF}"/>
                                            </p:graphicEl>
                                          </p:spTgt>
                                        </p:tgtEl>
                                        <p:attrNameLst>
                                          <p:attrName>ppt_x</p:attrName>
                                        </p:attrNameLst>
                                      </p:cBhvr>
                                      <p:tavLst>
                                        <p:tav tm="0">
                                          <p:val>
                                            <p:strVal val="#ppt_x"/>
                                          </p:val>
                                        </p:tav>
                                        <p:tav tm="100000">
                                          <p:val>
                                            <p:strVal val="#ppt_x"/>
                                          </p:val>
                                        </p:tav>
                                      </p:tavLst>
                                    </p:anim>
                                    <p:anim calcmode="lin" valueType="num">
                                      <p:cBhvr>
                                        <p:cTn id="9" dur="1000" fill="hold"/>
                                        <p:tgtEl>
                                          <p:spTgt spid="8">
                                            <p:graphicEl>
                                              <a:dgm id="{80FE7972-736A-4019-9640-E40621B229EF}"/>
                                            </p:graphic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graphicEl>
                                              <a:dgm id="{FAC292F4-4904-4CE7-A86F-1C91FE2D0235}"/>
                                            </p:graphicEl>
                                          </p:spTgt>
                                        </p:tgtEl>
                                        <p:attrNameLst>
                                          <p:attrName>style.visibility</p:attrName>
                                        </p:attrNameLst>
                                      </p:cBhvr>
                                      <p:to>
                                        <p:strVal val="visible"/>
                                      </p:to>
                                    </p:set>
                                    <p:animEffect transition="in" filter="fade">
                                      <p:cBhvr>
                                        <p:cTn id="12" dur="1000"/>
                                        <p:tgtEl>
                                          <p:spTgt spid="8">
                                            <p:graphicEl>
                                              <a:dgm id="{FAC292F4-4904-4CE7-A86F-1C91FE2D0235}"/>
                                            </p:graphicEl>
                                          </p:spTgt>
                                        </p:tgtEl>
                                      </p:cBhvr>
                                    </p:animEffect>
                                    <p:anim calcmode="lin" valueType="num">
                                      <p:cBhvr>
                                        <p:cTn id="13" dur="1000" fill="hold"/>
                                        <p:tgtEl>
                                          <p:spTgt spid="8">
                                            <p:graphicEl>
                                              <a:dgm id="{FAC292F4-4904-4CE7-A86F-1C91FE2D0235}"/>
                                            </p:graphicEl>
                                          </p:spTgt>
                                        </p:tgtEl>
                                        <p:attrNameLst>
                                          <p:attrName>ppt_x</p:attrName>
                                        </p:attrNameLst>
                                      </p:cBhvr>
                                      <p:tavLst>
                                        <p:tav tm="0">
                                          <p:val>
                                            <p:strVal val="#ppt_x"/>
                                          </p:val>
                                        </p:tav>
                                        <p:tav tm="100000">
                                          <p:val>
                                            <p:strVal val="#ppt_x"/>
                                          </p:val>
                                        </p:tav>
                                      </p:tavLst>
                                    </p:anim>
                                    <p:anim calcmode="lin" valueType="num">
                                      <p:cBhvr>
                                        <p:cTn id="14" dur="1000" fill="hold"/>
                                        <p:tgtEl>
                                          <p:spTgt spid="8">
                                            <p:graphicEl>
                                              <a:dgm id="{FAC292F4-4904-4CE7-A86F-1C91FE2D0235}"/>
                                            </p:graphic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8">
                                            <p:graphicEl>
                                              <a:dgm id="{E38CFF85-81EB-4950-B868-3788C7BAF790}"/>
                                            </p:graphicEl>
                                          </p:spTgt>
                                        </p:tgtEl>
                                        <p:attrNameLst>
                                          <p:attrName>style.visibility</p:attrName>
                                        </p:attrNameLst>
                                      </p:cBhvr>
                                      <p:to>
                                        <p:strVal val="visible"/>
                                      </p:to>
                                    </p:set>
                                    <p:animEffect transition="in" filter="fade">
                                      <p:cBhvr>
                                        <p:cTn id="19" dur="1000"/>
                                        <p:tgtEl>
                                          <p:spTgt spid="8">
                                            <p:graphicEl>
                                              <a:dgm id="{E38CFF85-81EB-4950-B868-3788C7BAF790}"/>
                                            </p:graphicEl>
                                          </p:spTgt>
                                        </p:tgtEl>
                                      </p:cBhvr>
                                    </p:animEffect>
                                    <p:anim calcmode="lin" valueType="num">
                                      <p:cBhvr>
                                        <p:cTn id="20" dur="1000" fill="hold"/>
                                        <p:tgtEl>
                                          <p:spTgt spid="8">
                                            <p:graphicEl>
                                              <a:dgm id="{E38CFF85-81EB-4950-B868-3788C7BAF790}"/>
                                            </p:graphicEl>
                                          </p:spTgt>
                                        </p:tgtEl>
                                        <p:attrNameLst>
                                          <p:attrName>ppt_x</p:attrName>
                                        </p:attrNameLst>
                                      </p:cBhvr>
                                      <p:tavLst>
                                        <p:tav tm="0">
                                          <p:val>
                                            <p:strVal val="#ppt_x"/>
                                          </p:val>
                                        </p:tav>
                                        <p:tav tm="100000">
                                          <p:val>
                                            <p:strVal val="#ppt_x"/>
                                          </p:val>
                                        </p:tav>
                                      </p:tavLst>
                                    </p:anim>
                                    <p:anim calcmode="lin" valueType="num">
                                      <p:cBhvr>
                                        <p:cTn id="21" dur="1000" fill="hold"/>
                                        <p:tgtEl>
                                          <p:spTgt spid="8">
                                            <p:graphicEl>
                                              <a:dgm id="{E38CFF85-81EB-4950-B868-3788C7BAF790}"/>
                                            </p:graphicEl>
                                          </p:spTgt>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8">
                                            <p:graphicEl>
                                              <a:dgm id="{009D3EBF-21E7-441C-BE5D-088D2F098357}"/>
                                            </p:graphicEl>
                                          </p:spTgt>
                                        </p:tgtEl>
                                        <p:attrNameLst>
                                          <p:attrName>style.visibility</p:attrName>
                                        </p:attrNameLst>
                                      </p:cBhvr>
                                      <p:to>
                                        <p:strVal val="visible"/>
                                      </p:to>
                                    </p:set>
                                    <p:animEffect transition="in" filter="fade">
                                      <p:cBhvr>
                                        <p:cTn id="24" dur="1000"/>
                                        <p:tgtEl>
                                          <p:spTgt spid="8">
                                            <p:graphicEl>
                                              <a:dgm id="{009D3EBF-21E7-441C-BE5D-088D2F098357}"/>
                                            </p:graphicEl>
                                          </p:spTgt>
                                        </p:tgtEl>
                                      </p:cBhvr>
                                    </p:animEffect>
                                    <p:anim calcmode="lin" valueType="num">
                                      <p:cBhvr>
                                        <p:cTn id="25" dur="1000" fill="hold"/>
                                        <p:tgtEl>
                                          <p:spTgt spid="8">
                                            <p:graphicEl>
                                              <a:dgm id="{009D3EBF-21E7-441C-BE5D-088D2F098357}"/>
                                            </p:graphicEl>
                                          </p:spTgt>
                                        </p:tgtEl>
                                        <p:attrNameLst>
                                          <p:attrName>ppt_x</p:attrName>
                                        </p:attrNameLst>
                                      </p:cBhvr>
                                      <p:tavLst>
                                        <p:tav tm="0">
                                          <p:val>
                                            <p:strVal val="#ppt_x"/>
                                          </p:val>
                                        </p:tav>
                                        <p:tav tm="100000">
                                          <p:val>
                                            <p:strVal val="#ppt_x"/>
                                          </p:val>
                                        </p:tav>
                                      </p:tavLst>
                                    </p:anim>
                                    <p:anim calcmode="lin" valueType="num">
                                      <p:cBhvr>
                                        <p:cTn id="26" dur="1000" fill="hold"/>
                                        <p:tgtEl>
                                          <p:spTgt spid="8">
                                            <p:graphicEl>
                                              <a:dgm id="{009D3EBF-21E7-441C-BE5D-088D2F098357}"/>
                                            </p:graphic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8">
                                            <p:graphicEl>
                                              <a:dgm id="{D3C39437-F703-412F-A24E-55E4C04FE971}"/>
                                            </p:graphicEl>
                                          </p:spTgt>
                                        </p:tgtEl>
                                        <p:attrNameLst>
                                          <p:attrName>style.visibility</p:attrName>
                                        </p:attrNameLst>
                                      </p:cBhvr>
                                      <p:to>
                                        <p:strVal val="visible"/>
                                      </p:to>
                                    </p:set>
                                    <p:animEffect transition="in" filter="fade">
                                      <p:cBhvr>
                                        <p:cTn id="31" dur="1000"/>
                                        <p:tgtEl>
                                          <p:spTgt spid="8">
                                            <p:graphicEl>
                                              <a:dgm id="{D3C39437-F703-412F-A24E-55E4C04FE971}"/>
                                            </p:graphicEl>
                                          </p:spTgt>
                                        </p:tgtEl>
                                      </p:cBhvr>
                                    </p:animEffect>
                                    <p:anim calcmode="lin" valueType="num">
                                      <p:cBhvr>
                                        <p:cTn id="32" dur="1000" fill="hold"/>
                                        <p:tgtEl>
                                          <p:spTgt spid="8">
                                            <p:graphicEl>
                                              <a:dgm id="{D3C39437-F703-412F-A24E-55E4C04FE971}"/>
                                            </p:graphicEl>
                                          </p:spTgt>
                                        </p:tgtEl>
                                        <p:attrNameLst>
                                          <p:attrName>ppt_x</p:attrName>
                                        </p:attrNameLst>
                                      </p:cBhvr>
                                      <p:tavLst>
                                        <p:tav tm="0">
                                          <p:val>
                                            <p:strVal val="#ppt_x"/>
                                          </p:val>
                                        </p:tav>
                                        <p:tav tm="100000">
                                          <p:val>
                                            <p:strVal val="#ppt_x"/>
                                          </p:val>
                                        </p:tav>
                                      </p:tavLst>
                                    </p:anim>
                                    <p:anim calcmode="lin" valueType="num">
                                      <p:cBhvr>
                                        <p:cTn id="33" dur="1000" fill="hold"/>
                                        <p:tgtEl>
                                          <p:spTgt spid="8">
                                            <p:graphicEl>
                                              <a:dgm id="{D3C39437-F703-412F-A24E-55E4C04FE971}"/>
                                            </p:graphicEl>
                                          </p:spTgt>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8">
                                            <p:graphicEl>
                                              <a:dgm id="{3053E184-D513-4C2B-8371-165FB8C3D6B3}"/>
                                            </p:graphicEl>
                                          </p:spTgt>
                                        </p:tgtEl>
                                        <p:attrNameLst>
                                          <p:attrName>style.visibility</p:attrName>
                                        </p:attrNameLst>
                                      </p:cBhvr>
                                      <p:to>
                                        <p:strVal val="visible"/>
                                      </p:to>
                                    </p:set>
                                    <p:animEffect transition="in" filter="fade">
                                      <p:cBhvr>
                                        <p:cTn id="36" dur="1000"/>
                                        <p:tgtEl>
                                          <p:spTgt spid="8">
                                            <p:graphicEl>
                                              <a:dgm id="{3053E184-D513-4C2B-8371-165FB8C3D6B3}"/>
                                            </p:graphicEl>
                                          </p:spTgt>
                                        </p:tgtEl>
                                      </p:cBhvr>
                                    </p:animEffect>
                                    <p:anim calcmode="lin" valueType="num">
                                      <p:cBhvr>
                                        <p:cTn id="37" dur="1000" fill="hold"/>
                                        <p:tgtEl>
                                          <p:spTgt spid="8">
                                            <p:graphicEl>
                                              <a:dgm id="{3053E184-D513-4C2B-8371-165FB8C3D6B3}"/>
                                            </p:graphicEl>
                                          </p:spTgt>
                                        </p:tgtEl>
                                        <p:attrNameLst>
                                          <p:attrName>ppt_x</p:attrName>
                                        </p:attrNameLst>
                                      </p:cBhvr>
                                      <p:tavLst>
                                        <p:tav tm="0">
                                          <p:val>
                                            <p:strVal val="#ppt_x"/>
                                          </p:val>
                                        </p:tav>
                                        <p:tav tm="100000">
                                          <p:val>
                                            <p:strVal val="#ppt_x"/>
                                          </p:val>
                                        </p:tav>
                                      </p:tavLst>
                                    </p:anim>
                                    <p:anim calcmode="lin" valueType="num">
                                      <p:cBhvr>
                                        <p:cTn id="38" dur="1000" fill="hold"/>
                                        <p:tgtEl>
                                          <p:spTgt spid="8">
                                            <p:graphicEl>
                                              <a:dgm id="{3053E184-D513-4C2B-8371-165FB8C3D6B3}"/>
                                            </p:graphicEl>
                                          </p:spTgt>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8">
                                            <p:graphicEl>
                                              <a:dgm id="{0B6CF71B-9168-4E6B-98AD-5EEFBFB73849}"/>
                                            </p:graphicEl>
                                          </p:spTgt>
                                        </p:tgtEl>
                                        <p:attrNameLst>
                                          <p:attrName>style.visibility</p:attrName>
                                        </p:attrNameLst>
                                      </p:cBhvr>
                                      <p:to>
                                        <p:strVal val="visible"/>
                                      </p:to>
                                    </p:set>
                                    <p:animEffect transition="in" filter="fade">
                                      <p:cBhvr>
                                        <p:cTn id="43" dur="1000"/>
                                        <p:tgtEl>
                                          <p:spTgt spid="8">
                                            <p:graphicEl>
                                              <a:dgm id="{0B6CF71B-9168-4E6B-98AD-5EEFBFB73849}"/>
                                            </p:graphicEl>
                                          </p:spTgt>
                                        </p:tgtEl>
                                      </p:cBhvr>
                                    </p:animEffect>
                                    <p:anim calcmode="lin" valueType="num">
                                      <p:cBhvr>
                                        <p:cTn id="44" dur="1000" fill="hold"/>
                                        <p:tgtEl>
                                          <p:spTgt spid="8">
                                            <p:graphicEl>
                                              <a:dgm id="{0B6CF71B-9168-4E6B-98AD-5EEFBFB73849}"/>
                                            </p:graphicEl>
                                          </p:spTgt>
                                        </p:tgtEl>
                                        <p:attrNameLst>
                                          <p:attrName>ppt_x</p:attrName>
                                        </p:attrNameLst>
                                      </p:cBhvr>
                                      <p:tavLst>
                                        <p:tav tm="0">
                                          <p:val>
                                            <p:strVal val="#ppt_x"/>
                                          </p:val>
                                        </p:tav>
                                        <p:tav tm="100000">
                                          <p:val>
                                            <p:strVal val="#ppt_x"/>
                                          </p:val>
                                        </p:tav>
                                      </p:tavLst>
                                    </p:anim>
                                    <p:anim calcmode="lin" valueType="num">
                                      <p:cBhvr>
                                        <p:cTn id="45" dur="1000" fill="hold"/>
                                        <p:tgtEl>
                                          <p:spTgt spid="8">
                                            <p:graphicEl>
                                              <a:dgm id="{0B6CF71B-9168-4E6B-98AD-5EEFBFB73849}"/>
                                            </p:graphicEl>
                                          </p:spTgt>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8">
                                            <p:graphicEl>
                                              <a:dgm id="{E489913F-5953-454F-A8EB-668BABB535BC}"/>
                                            </p:graphicEl>
                                          </p:spTgt>
                                        </p:tgtEl>
                                        <p:attrNameLst>
                                          <p:attrName>style.visibility</p:attrName>
                                        </p:attrNameLst>
                                      </p:cBhvr>
                                      <p:to>
                                        <p:strVal val="visible"/>
                                      </p:to>
                                    </p:set>
                                    <p:animEffect transition="in" filter="fade">
                                      <p:cBhvr>
                                        <p:cTn id="48" dur="1000"/>
                                        <p:tgtEl>
                                          <p:spTgt spid="8">
                                            <p:graphicEl>
                                              <a:dgm id="{E489913F-5953-454F-A8EB-668BABB535BC}"/>
                                            </p:graphicEl>
                                          </p:spTgt>
                                        </p:tgtEl>
                                      </p:cBhvr>
                                    </p:animEffect>
                                    <p:anim calcmode="lin" valueType="num">
                                      <p:cBhvr>
                                        <p:cTn id="49" dur="1000" fill="hold"/>
                                        <p:tgtEl>
                                          <p:spTgt spid="8">
                                            <p:graphicEl>
                                              <a:dgm id="{E489913F-5953-454F-A8EB-668BABB535BC}"/>
                                            </p:graphicEl>
                                          </p:spTgt>
                                        </p:tgtEl>
                                        <p:attrNameLst>
                                          <p:attrName>ppt_x</p:attrName>
                                        </p:attrNameLst>
                                      </p:cBhvr>
                                      <p:tavLst>
                                        <p:tav tm="0">
                                          <p:val>
                                            <p:strVal val="#ppt_x"/>
                                          </p:val>
                                        </p:tav>
                                        <p:tav tm="100000">
                                          <p:val>
                                            <p:strVal val="#ppt_x"/>
                                          </p:val>
                                        </p:tav>
                                      </p:tavLst>
                                    </p:anim>
                                    <p:anim calcmode="lin" valueType="num">
                                      <p:cBhvr>
                                        <p:cTn id="50" dur="1000" fill="hold"/>
                                        <p:tgtEl>
                                          <p:spTgt spid="8">
                                            <p:graphicEl>
                                              <a:dgm id="{E489913F-5953-454F-A8EB-668BABB535BC}"/>
                                            </p:graphicEl>
                                          </p:spTgt>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grpId="0" nodeType="clickEffect">
                                  <p:stCondLst>
                                    <p:cond delay="0"/>
                                  </p:stCondLst>
                                  <p:childTnLst>
                                    <p:set>
                                      <p:cBhvr>
                                        <p:cTn id="54" dur="1" fill="hold">
                                          <p:stCondLst>
                                            <p:cond delay="0"/>
                                          </p:stCondLst>
                                        </p:cTn>
                                        <p:tgtEl>
                                          <p:spTgt spid="8">
                                            <p:graphicEl>
                                              <a:dgm id="{86FC4E3D-F4B1-4B8C-8CC7-C879F6530526}"/>
                                            </p:graphicEl>
                                          </p:spTgt>
                                        </p:tgtEl>
                                        <p:attrNameLst>
                                          <p:attrName>style.visibility</p:attrName>
                                        </p:attrNameLst>
                                      </p:cBhvr>
                                      <p:to>
                                        <p:strVal val="visible"/>
                                      </p:to>
                                    </p:set>
                                    <p:animEffect transition="in" filter="fade">
                                      <p:cBhvr>
                                        <p:cTn id="55" dur="1000"/>
                                        <p:tgtEl>
                                          <p:spTgt spid="8">
                                            <p:graphicEl>
                                              <a:dgm id="{86FC4E3D-F4B1-4B8C-8CC7-C879F6530526}"/>
                                            </p:graphicEl>
                                          </p:spTgt>
                                        </p:tgtEl>
                                      </p:cBhvr>
                                    </p:animEffect>
                                    <p:anim calcmode="lin" valueType="num">
                                      <p:cBhvr>
                                        <p:cTn id="56" dur="1000" fill="hold"/>
                                        <p:tgtEl>
                                          <p:spTgt spid="8">
                                            <p:graphicEl>
                                              <a:dgm id="{86FC4E3D-F4B1-4B8C-8CC7-C879F6530526}"/>
                                            </p:graphicEl>
                                          </p:spTgt>
                                        </p:tgtEl>
                                        <p:attrNameLst>
                                          <p:attrName>ppt_x</p:attrName>
                                        </p:attrNameLst>
                                      </p:cBhvr>
                                      <p:tavLst>
                                        <p:tav tm="0">
                                          <p:val>
                                            <p:strVal val="#ppt_x"/>
                                          </p:val>
                                        </p:tav>
                                        <p:tav tm="100000">
                                          <p:val>
                                            <p:strVal val="#ppt_x"/>
                                          </p:val>
                                        </p:tav>
                                      </p:tavLst>
                                    </p:anim>
                                    <p:anim calcmode="lin" valueType="num">
                                      <p:cBhvr>
                                        <p:cTn id="57" dur="1000" fill="hold"/>
                                        <p:tgtEl>
                                          <p:spTgt spid="8">
                                            <p:graphicEl>
                                              <a:dgm id="{86FC4E3D-F4B1-4B8C-8CC7-C879F6530526}"/>
                                            </p:graphicEl>
                                          </p:spTgt>
                                        </p:tgtEl>
                                        <p:attrNameLst>
                                          <p:attrName>ppt_y</p:attrName>
                                        </p:attrNameLst>
                                      </p:cBhvr>
                                      <p:tavLst>
                                        <p:tav tm="0">
                                          <p:val>
                                            <p:strVal val="#ppt_y+.1"/>
                                          </p:val>
                                        </p:tav>
                                        <p:tav tm="100000">
                                          <p:val>
                                            <p:strVal val="#ppt_y"/>
                                          </p:val>
                                        </p:tav>
                                      </p:tavLst>
                                    </p:anim>
                                  </p:childTnLst>
                                </p:cTn>
                              </p:par>
                              <p:par>
                                <p:cTn id="58" presetID="42" presetClass="entr" presetSubtype="0" fill="hold" grpId="0" nodeType="withEffect">
                                  <p:stCondLst>
                                    <p:cond delay="0"/>
                                  </p:stCondLst>
                                  <p:childTnLst>
                                    <p:set>
                                      <p:cBhvr>
                                        <p:cTn id="59" dur="1" fill="hold">
                                          <p:stCondLst>
                                            <p:cond delay="0"/>
                                          </p:stCondLst>
                                        </p:cTn>
                                        <p:tgtEl>
                                          <p:spTgt spid="8">
                                            <p:graphicEl>
                                              <a:dgm id="{0C9431B4-73F2-4C09-8413-700355C71246}"/>
                                            </p:graphicEl>
                                          </p:spTgt>
                                        </p:tgtEl>
                                        <p:attrNameLst>
                                          <p:attrName>style.visibility</p:attrName>
                                        </p:attrNameLst>
                                      </p:cBhvr>
                                      <p:to>
                                        <p:strVal val="visible"/>
                                      </p:to>
                                    </p:set>
                                    <p:animEffect transition="in" filter="fade">
                                      <p:cBhvr>
                                        <p:cTn id="60" dur="1000"/>
                                        <p:tgtEl>
                                          <p:spTgt spid="8">
                                            <p:graphicEl>
                                              <a:dgm id="{0C9431B4-73F2-4C09-8413-700355C71246}"/>
                                            </p:graphicEl>
                                          </p:spTgt>
                                        </p:tgtEl>
                                      </p:cBhvr>
                                    </p:animEffect>
                                    <p:anim calcmode="lin" valueType="num">
                                      <p:cBhvr>
                                        <p:cTn id="61" dur="1000" fill="hold"/>
                                        <p:tgtEl>
                                          <p:spTgt spid="8">
                                            <p:graphicEl>
                                              <a:dgm id="{0C9431B4-73F2-4C09-8413-700355C71246}"/>
                                            </p:graphicEl>
                                          </p:spTgt>
                                        </p:tgtEl>
                                        <p:attrNameLst>
                                          <p:attrName>ppt_x</p:attrName>
                                        </p:attrNameLst>
                                      </p:cBhvr>
                                      <p:tavLst>
                                        <p:tav tm="0">
                                          <p:val>
                                            <p:strVal val="#ppt_x"/>
                                          </p:val>
                                        </p:tav>
                                        <p:tav tm="100000">
                                          <p:val>
                                            <p:strVal val="#ppt_x"/>
                                          </p:val>
                                        </p:tav>
                                      </p:tavLst>
                                    </p:anim>
                                    <p:anim calcmode="lin" valueType="num">
                                      <p:cBhvr>
                                        <p:cTn id="62" dur="1000" fill="hold"/>
                                        <p:tgtEl>
                                          <p:spTgt spid="8">
                                            <p:graphicEl>
                                              <a:dgm id="{0C9431B4-73F2-4C09-8413-700355C71246}"/>
                                            </p:graphicEl>
                                          </p:spTgt>
                                        </p:tgtEl>
                                        <p:attrNameLst>
                                          <p:attrName>ppt_y</p:attrName>
                                        </p:attrNameLst>
                                      </p:cBhvr>
                                      <p:tavLst>
                                        <p:tav tm="0">
                                          <p:val>
                                            <p:strVal val="#ppt_y+.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42" presetClass="entr" presetSubtype="0" fill="hold" grpId="0" nodeType="clickEffect">
                                  <p:stCondLst>
                                    <p:cond delay="0"/>
                                  </p:stCondLst>
                                  <p:childTnLst>
                                    <p:set>
                                      <p:cBhvr>
                                        <p:cTn id="66" dur="1" fill="hold">
                                          <p:stCondLst>
                                            <p:cond delay="0"/>
                                          </p:stCondLst>
                                        </p:cTn>
                                        <p:tgtEl>
                                          <p:spTgt spid="8">
                                            <p:graphicEl>
                                              <a:dgm id="{3610F8BB-7D45-46B2-8A3A-F3BC3B0C6C18}"/>
                                            </p:graphicEl>
                                          </p:spTgt>
                                        </p:tgtEl>
                                        <p:attrNameLst>
                                          <p:attrName>style.visibility</p:attrName>
                                        </p:attrNameLst>
                                      </p:cBhvr>
                                      <p:to>
                                        <p:strVal val="visible"/>
                                      </p:to>
                                    </p:set>
                                    <p:animEffect transition="in" filter="fade">
                                      <p:cBhvr>
                                        <p:cTn id="67" dur="1000"/>
                                        <p:tgtEl>
                                          <p:spTgt spid="8">
                                            <p:graphicEl>
                                              <a:dgm id="{3610F8BB-7D45-46B2-8A3A-F3BC3B0C6C18}"/>
                                            </p:graphicEl>
                                          </p:spTgt>
                                        </p:tgtEl>
                                      </p:cBhvr>
                                    </p:animEffect>
                                    <p:anim calcmode="lin" valueType="num">
                                      <p:cBhvr>
                                        <p:cTn id="68" dur="1000" fill="hold"/>
                                        <p:tgtEl>
                                          <p:spTgt spid="8">
                                            <p:graphicEl>
                                              <a:dgm id="{3610F8BB-7D45-46B2-8A3A-F3BC3B0C6C18}"/>
                                            </p:graphicEl>
                                          </p:spTgt>
                                        </p:tgtEl>
                                        <p:attrNameLst>
                                          <p:attrName>ppt_x</p:attrName>
                                        </p:attrNameLst>
                                      </p:cBhvr>
                                      <p:tavLst>
                                        <p:tav tm="0">
                                          <p:val>
                                            <p:strVal val="#ppt_x"/>
                                          </p:val>
                                        </p:tav>
                                        <p:tav tm="100000">
                                          <p:val>
                                            <p:strVal val="#ppt_x"/>
                                          </p:val>
                                        </p:tav>
                                      </p:tavLst>
                                    </p:anim>
                                    <p:anim calcmode="lin" valueType="num">
                                      <p:cBhvr>
                                        <p:cTn id="69" dur="1000" fill="hold"/>
                                        <p:tgtEl>
                                          <p:spTgt spid="8">
                                            <p:graphicEl>
                                              <a:dgm id="{3610F8BB-7D45-46B2-8A3A-F3BC3B0C6C18}"/>
                                            </p:graphicEl>
                                          </p:spTgt>
                                        </p:tgtEl>
                                        <p:attrNameLst>
                                          <p:attrName>ppt_y</p:attrName>
                                        </p:attrNameLst>
                                      </p:cBhvr>
                                      <p:tavLst>
                                        <p:tav tm="0">
                                          <p:val>
                                            <p:strVal val="#ppt_y+.1"/>
                                          </p:val>
                                        </p:tav>
                                        <p:tav tm="100000">
                                          <p:val>
                                            <p:strVal val="#ppt_y"/>
                                          </p:val>
                                        </p:tav>
                                      </p:tavLst>
                                    </p:anim>
                                  </p:childTnLst>
                                </p:cTn>
                              </p:par>
                              <p:par>
                                <p:cTn id="70" presetID="42" presetClass="entr" presetSubtype="0" fill="hold" grpId="0" nodeType="withEffect">
                                  <p:stCondLst>
                                    <p:cond delay="0"/>
                                  </p:stCondLst>
                                  <p:childTnLst>
                                    <p:set>
                                      <p:cBhvr>
                                        <p:cTn id="71" dur="1" fill="hold">
                                          <p:stCondLst>
                                            <p:cond delay="0"/>
                                          </p:stCondLst>
                                        </p:cTn>
                                        <p:tgtEl>
                                          <p:spTgt spid="8">
                                            <p:graphicEl>
                                              <a:dgm id="{C8AA5129-BD49-4462-8E15-698A11F97FA6}"/>
                                            </p:graphicEl>
                                          </p:spTgt>
                                        </p:tgtEl>
                                        <p:attrNameLst>
                                          <p:attrName>style.visibility</p:attrName>
                                        </p:attrNameLst>
                                      </p:cBhvr>
                                      <p:to>
                                        <p:strVal val="visible"/>
                                      </p:to>
                                    </p:set>
                                    <p:animEffect transition="in" filter="fade">
                                      <p:cBhvr>
                                        <p:cTn id="72" dur="1000"/>
                                        <p:tgtEl>
                                          <p:spTgt spid="8">
                                            <p:graphicEl>
                                              <a:dgm id="{C8AA5129-BD49-4462-8E15-698A11F97FA6}"/>
                                            </p:graphicEl>
                                          </p:spTgt>
                                        </p:tgtEl>
                                      </p:cBhvr>
                                    </p:animEffect>
                                    <p:anim calcmode="lin" valueType="num">
                                      <p:cBhvr>
                                        <p:cTn id="73" dur="1000" fill="hold"/>
                                        <p:tgtEl>
                                          <p:spTgt spid="8">
                                            <p:graphicEl>
                                              <a:dgm id="{C8AA5129-BD49-4462-8E15-698A11F97FA6}"/>
                                            </p:graphicEl>
                                          </p:spTgt>
                                        </p:tgtEl>
                                        <p:attrNameLst>
                                          <p:attrName>ppt_x</p:attrName>
                                        </p:attrNameLst>
                                      </p:cBhvr>
                                      <p:tavLst>
                                        <p:tav tm="0">
                                          <p:val>
                                            <p:strVal val="#ppt_x"/>
                                          </p:val>
                                        </p:tav>
                                        <p:tav tm="100000">
                                          <p:val>
                                            <p:strVal val="#ppt_x"/>
                                          </p:val>
                                        </p:tav>
                                      </p:tavLst>
                                    </p:anim>
                                    <p:anim calcmode="lin" valueType="num">
                                      <p:cBhvr>
                                        <p:cTn id="74" dur="1000" fill="hold"/>
                                        <p:tgtEl>
                                          <p:spTgt spid="8">
                                            <p:graphicEl>
                                              <a:dgm id="{C8AA5129-BD49-4462-8E15-698A11F97FA6}"/>
                                            </p:graphicEl>
                                          </p:spTgt>
                                        </p:tgtEl>
                                        <p:attrNameLst>
                                          <p:attrName>ppt_y</p:attrName>
                                        </p:attrNameLst>
                                      </p:cBhvr>
                                      <p:tavLst>
                                        <p:tav tm="0">
                                          <p:val>
                                            <p:strVal val="#ppt_y+.1"/>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42" presetClass="entr" presetSubtype="0" fill="hold" nodeType="clickEffect">
                                  <p:stCondLst>
                                    <p:cond delay="0"/>
                                  </p:stCondLst>
                                  <p:childTnLst>
                                    <p:set>
                                      <p:cBhvr>
                                        <p:cTn id="78" dur="1" fill="hold">
                                          <p:stCondLst>
                                            <p:cond delay="0"/>
                                          </p:stCondLst>
                                        </p:cTn>
                                        <p:tgtEl>
                                          <p:spTgt spid="3"/>
                                        </p:tgtEl>
                                        <p:attrNameLst>
                                          <p:attrName>style.visibility</p:attrName>
                                        </p:attrNameLst>
                                      </p:cBhvr>
                                      <p:to>
                                        <p:strVal val="visible"/>
                                      </p:to>
                                    </p:set>
                                    <p:animEffect transition="in" filter="fade">
                                      <p:cBhvr>
                                        <p:cTn id="79" dur="1000"/>
                                        <p:tgtEl>
                                          <p:spTgt spid="3"/>
                                        </p:tgtEl>
                                      </p:cBhvr>
                                    </p:animEffect>
                                    <p:anim calcmode="lin" valueType="num">
                                      <p:cBhvr>
                                        <p:cTn id="80" dur="1000" fill="hold"/>
                                        <p:tgtEl>
                                          <p:spTgt spid="3"/>
                                        </p:tgtEl>
                                        <p:attrNameLst>
                                          <p:attrName>ppt_x</p:attrName>
                                        </p:attrNameLst>
                                      </p:cBhvr>
                                      <p:tavLst>
                                        <p:tav tm="0">
                                          <p:val>
                                            <p:strVal val="#ppt_x"/>
                                          </p:val>
                                        </p:tav>
                                        <p:tav tm="100000">
                                          <p:val>
                                            <p:strVal val="#ppt_x"/>
                                          </p:val>
                                        </p:tav>
                                      </p:tavLst>
                                    </p:anim>
                                    <p:anim calcmode="lin" valueType="num">
                                      <p:cBhvr>
                                        <p:cTn id="81"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Sub>
          <a:bldDgm bld="one"/>
        </p:bldSub>
      </p:bldGraphic>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Student Email</a:t>
            </a:r>
            <a:endParaRPr lang="en-US" cap="none" dirty="0"/>
          </a:p>
        </p:txBody>
      </p:sp>
      <p:sp>
        <p:nvSpPr>
          <p:cNvPr id="4" name="Rectangle 2"/>
          <p:cNvSpPr>
            <a:spLocks noChangeArrowheads="1"/>
          </p:cNvSpPr>
          <p:nvPr/>
        </p:nvSpPr>
        <p:spPr bwMode="auto">
          <a:xfrm>
            <a:off x="968188" y="2003612"/>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solidFill>
                <a:prstClr val="black"/>
              </a:solidFill>
            </a:endParaRPr>
          </a:p>
        </p:txBody>
      </p:sp>
      <p:pic>
        <p:nvPicPr>
          <p:cNvPr id="18" name="Picture 17"/>
          <p:cNvPicPr>
            <a:picLocks noChangeAspect="1"/>
          </p:cNvPicPr>
          <p:nvPr/>
        </p:nvPicPr>
        <p:blipFill>
          <a:blip r:embed="rId3"/>
          <a:stretch>
            <a:fillRect/>
          </a:stretch>
        </p:blipFill>
        <p:spPr>
          <a:xfrm rot="451348">
            <a:off x="6084655" y="394851"/>
            <a:ext cx="4724400" cy="3048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3" name="Picture 22"/>
          <p:cNvPicPr>
            <a:picLocks noChangeAspect="1"/>
          </p:cNvPicPr>
          <p:nvPr/>
        </p:nvPicPr>
        <p:blipFill>
          <a:blip r:embed="rId4"/>
          <a:stretch>
            <a:fillRect/>
          </a:stretch>
        </p:blipFill>
        <p:spPr>
          <a:xfrm rot="21195887">
            <a:off x="8081373" y="3135914"/>
            <a:ext cx="3800475" cy="33242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4" name="Rectangle 23"/>
          <p:cNvSpPr/>
          <p:nvPr/>
        </p:nvSpPr>
        <p:spPr>
          <a:xfrm>
            <a:off x="459661" y="2527601"/>
            <a:ext cx="6679076" cy="3416320"/>
          </a:xfrm>
          <a:prstGeom prst="rect">
            <a:avLst/>
          </a:prstGeom>
          <a:noFill/>
          <a:ln>
            <a:noFill/>
          </a:ln>
        </p:spPr>
        <p:txBody>
          <a:bodyPr wrap="square">
            <a:spAutoFit/>
          </a:bodyPr>
          <a:lstStyle/>
          <a:p>
            <a:pPr defTabSz="342900"/>
            <a:r>
              <a:rPr lang="en-US" sz="4000" b="1" dirty="0" smtClean="0">
                <a:solidFill>
                  <a:srgbClr val="1A3260"/>
                </a:solidFill>
              </a:rPr>
              <a:t>Why use it?</a:t>
            </a:r>
            <a:r>
              <a:rPr lang="en-US" sz="3200" b="1" dirty="0">
                <a:solidFill>
                  <a:srgbClr val="1A3260"/>
                </a:solidFill>
              </a:rPr>
              <a:t/>
            </a:r>
            <a:br>
              <a:rPr lang="en-US" sz="3200" b="1" dirty="0">
                <a:solidFill>
                  <a:srgbClr val="1A3260"/>
                </a:solidFill>
              </a:rPr>
            </a:br>
            <a:r>
              <a:rPr lang="en-US" sz="3200" dirty="0">
                <a:solidFill>
                  <a:srgbClr val="3D3D3D"/>
                </a:solidFill>
              </a:rPr>
              <a:t/>
            </a:r>
            <a:br>
              <a:rPr lang="en-US" sz="3200" dirty="0">
                <a:solidFill>
                  <a:srgbClr val="3D3D3D"/>
                </a:solidFill>
              </a:rPr>
            </a:br>
            <a:r>
              <a:rPr lang="en-US" sz="3600" dirty="0" smtClean="0">
                <a:solidFill>
                  <a:srgbClr val="3D3D3D"/>
                </a:solidFill>
              </a:rPr>
              <a:t>Student email using Office 365 is a secure, easy,  and effective way to </a:t>
            </a:r>
            <a:r>
              <a:rPr lang="en-US" sz="3600" dirty="0" smtClean="0">
                <a:solidFill>
                  <a:srgbClr val="0070C0"/>
                </a:solidFill>
              </a:rPr>
              <a:t>engage students </a:t>
            </a:r>
            <a:r>
              <a:rPr lang="en-US" sz="3600" dirty="0" smtClean="0">
                <a:solidFill>
                  <a:srgbClr val="3D3D3D"/>
                </a:solidFill>
              </a:rPr>
              <a:t>as well as </a:t>
            </a:r>
            <a:r>
              <a:rPr lang="en-US" sz="3600" dirty="0" smtClean="0">
                <a:solidFill>
                  <a:srgbClr val="00B0F0"/>
                </a:solidFill>
              </a:rPr>
              <a:t>assess progress</a:t>
            </a:r>
            <a:r>
              <a:rPr lang="en-US" sz="3600" dirty="0" smtClean="0">
                <a:solidFill>
                  <a:srgbClr val="3D3D3D"/>
                </a:solidFill>
              </a:rPr>
              <a:t> during a lesson.</a:t>
            </a:r>
            <a:endParaRPr lang="en-US" sz="3600" dirty="0">
              <a:solidFill>
                <a:srgbClr val="3D3D3D"/>
              </a:solidFill>
            </a:endParaRPr>
          </a:p>
        </p:txBody>
      </p:sp>
      <p:sp>
        <p:nvSpPr>
          <p:cNvPr id="3" name="Slide Number Placeholder 2"/>
          <p:cNvSpPr>
            <a:spLocks noGrp="1"/>
          </p:cNvSpPr>
          <p:nvPr>
            <p:ph type="sldNum" sz="quarter" idx="12"/>
          </p:nvPr>
        </p:nvSpPr>
        <p:spPr/>
        <p:txBody>
          <a:bodyPr/>
          <a:lstStyle/>
          <a:p>
            <a:fld id="{D57F1E4F-1CFF-5643-939E-217C01CDF565}" type="slidenum">
              <a:rPr lang="en-US" smtClean="0">
                <a:solidFill>
                  <a:srgbClr val="4590B8"/>
                </a:solidFill>
              </a:rPr>
              <a:pPr/>
              <a:t>26</a:t>
            </a:fld>
            <a:endParaRPr lang="en-US" dirty="0">
              <a:solidFill>
                <a:srgbClr val="4590B8"/>
              </a:solidFill>
            </a:endParaRPr>
          </a:p>
        </p:txBody>
      </p:sp>
    </p:spTree>
    <p:extLst>
      <p:ext uri="{BB962C8B-B14F-4D97-AF65-F5344CB8AC3E}">
        <p14:creationId xmlns:p14="http://schemas.microsoft.com/office/powerpoint/2010/main" val="2527383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Student Email</a:t>
            </a:r>
            <a:endParaRPr lang="en-US" cap="none" dirty="0"/>
          </a:p>
        </p:txBody>
      </p:sp>
      <p:sp>
        <p:nvSpPr>
          <p:cNvPr id="4" name="Rectangle 2"/>
          <p:cNvSpPr>
            <a:spLocks noChangeArrowheads="1"/>
          </p:cNvSpPr>
          <p:nvPr/>
        </p:nvSpPr>
        <p:spPr bwMode="auto">
          <a:xfrm>
            <a:off x="968188" y="2003612"/>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1025" name="Picture 2" descr="cid:image002.png@01D06171.91007770"/>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5686498" y="1927860"/>
            <a:ext cx="5924310" cy="126402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1" descr="image001"/>
          <p:cNvPicPr>
            <a:picLocks noChangeAspect="1" noChangeArrowheads="1"/>
          </p:cNvPicPr>
          <p:nvPr/>
        </p:nvPicPr>
        <p:blipFill rotWithShape="1">
          <a:blip r:embed="rId4">
            <a:extLst>
              <a:ext uri="{28A0092B-C50C-407E-A947-70E740481C1C}">
                <a14:useLocalDpi xmlns:a14="http://schemas.microsoft.com/office/drawing/2010/main" val="0"/>
              </a:ext>
            </a:extLst>
          </a:blip>
          <a:srcRect t="25662"/>
          <a:stretch/>
        </p:blipFill>
        <p:spPr bwMode="auto">
          <a:xfrm>
            <a:off x="581191" y="2064935"/>
            <a:ext cx="4515243" cy="43739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 name="Straight Connector 8"/>
          <p:cNvCxnSpPr/>
          <p:nvPr/>
        </p:nvCxnSpPr>
        <p:spPr>
          <a:xfrm>
            <a:off x="4155141" y="3321424"/>
            <a:ext cx="564777" cy="0"/>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V="1">
            <a:off x="1136276" y="4112965"/>
            <a:ext cx="820271" cy="4483"/>
          </a:xfrm>
          <a:prstGeom prst="line">
            <a:avLst/>
          </a:prstGeom>
          <a:ln w="571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867335" y="2348098"/>
            <a:ext cx="1371600" cy="448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5" name="Rectangle 14"/>
          <p:cNvSpPr/>
          <p:nvPr/>
        </p:nvSpPr>
        <p:spPr>
          <a:xfrm>
            <a:off x="867335" y="4694458"/>
            <a:ext cx="389965" cy="206636"/>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7907104" y="3456033"/>
            <a:ext cx="1483098" cy="923330"/>
          </a:xfrm>
          <a:prstGeom prst="rect">
            <a:avLst/>
          </a:prstGeom>
        </p:spPr>
        <p:txBody>
          <a:bodyPr wrap="none">
            <a:spAutoFit/>
          </a:bodyPr>
          <a:lstStyle/>
          <a:p>
            <a:r>
              <a:rPr lang="en-US" sz="5400" i="1" dirty="0" smtClean="0">
                <a:solidFill>
                  <a:schemeClr val="accent2"/>
                </a:solidFill>
              </a:rPr>
              <a:t>Time</a:t>
            </a:r>
            <a:endParaRPr lang="en-US" sz="5400" dirty="0">
              <a:solidFill>
                <a:schemeClr val="accent2"/>
              </a:solidFill>
            </a:endParaRPr>
          </a:p>
        </p:txBody>
      </p:sp>
      <p:sp>
        <p:nvSpPr>
          <p:cNvPr id="20" name="Rectangle 19"/>
          <p:cNvSpPr/>
          <p:nvPr/>
        </p:nvSpPr>
        <p:spPr>
          <a:xfrm>
            <a:off x="5686498" y="2983288"/>
            <a:ext cx="1802096" cy="923330"/>
          </a:xfrm>
          <a:prstGeom prst="rect">
            <a:avLst/>
          </a:prstGeom>
        </p:spPr>
        <p:txBody>
          <a:bodyPr wrap="none">
            <a:spAutoFit/>
          </a:bodyPr>
          <a:lstStyle/>
          <a:p>
            <a:r>
              <a:rPr lang="en-US" sz="5400" i="1" dirty="0" smtClean="0">
                <a:solidFill>
                  <a:srgbClr val="FF0000"/>
                </a:solidFill>
              </a:rPr>
              <a:t>Name</a:t>
            </a:r>
            <a:endParaRPr lang="en-US" sz="5400" dirty="0">
              <a:solidFill>
                <a:srgbClr val="FF0000"/>
              </a:solidFill>
            </a:endParaRPr>
          </a:p>
        </p:txBody>
      </p:sp>
      <p:sp>
        <p:nvSpPr>
          <p:cNvPr id="21" name="Rectangle 20"/>
          <p:cNvSpPr/>
          <p:nvPr/>
        </p:nvSpPr>
        <p:spPr>
          <a:xfrm>
            <a:off x="9808712" y="3917698"/>
            <a:ext cx="2055050" cy="923330"/>
          </a:xfrm>
          <a:prstGeom prst="rect">
            <a:avLst/>
          </a:prstGeom>
        </p:spPr>
        <p:txBody>
          <a:bodyPr wrap="none">
            <a:spAutoFit/>
          </a:bodyPr>
          <a:lstStyle/>
          <a:p>
            <a:r>
              <a:rPr lang="en-US" sz="5400" i="1" dirty="0" smtClean="0">
                <a:solidFill>
                  <a:schemeClr val="accent6"/>
                </a:solidFill>
              </a:rPr>
              <a:t>Answer</a:t>
            </a:r>
            <a:endParaRPr lang="en-US" sz="5400" dirty="0">
              <a:solidFill>
                <a:schemeClr val="accent6"/>
              </a:solidFill>
            </a:endParaRPr>
          </a:p>
        </p:txBody>
      </p:sp>
      <p:sp>
        <p:nvSpPr>
          <p:cNvPr id="22" name="Rectangle 21"/>
          <p:cNvSpPr/>
          <p:nvPr/>
        </p:nvSpPr>
        <p:spPr>
          <a:xfrm>
            <a:off x="5933157" y="4489900"/>
            <a:ext cx="2615268" cy="923330"/>
          </a:xfrm>
          <a:prstGeom prst="rect">
            <a:avLst/>
          </a:prstGeom>
        </p:spPr>
        <p:txBody>
          <a:bodyPr wrap="none">
            <a:spAutoFit/>
          </a:bodyPr>
          <a:lstStyle/>
          <a:p>
            <a:r>
              <a:rPr lang="en-US" sz="5400" i="1" dirty="0" smtClean="0"/>
              <a:t>Key Word</a:t>
            </a:r>
            <a:endParaRPr lang="en-US" sz="5400" dirty="0"/>
          </a:p>
        </p:txBody>
      </p:sp>
      <p:pic>
        <p:nvPicPr>
          <p:cNvPr id="19" name="Picture 18"/>
          <p:cNvPicPr>
            <a:picLocks noChangeAspect="1"/>
          </p:cNvPicPr>
          <p:nvPr/>
        </p:nvPicPr>
        <p:blipFill>
          <a:blip r:embed="rId5"/>
          <a:stretch>
            <a:fillRect/>
          </a:stretch>
        </p:blipFill>
        <p:spPr>
          <a:xfrm>
            <a:off x="8648653" y="4951565"/>
            <a:ext cx="2650198" cy="1636091"/>
          </a:xfrm>
          <a:prstGeom prst="rect">
            <a:avLst/>
          </a:prstGeom>
        </p:spPr>
      </p:pic>
    </p:spTree>
    <p:extLst>
      <p:ext uri="{BB962C8B-B14F-4D97-AF65-F5344CB8AC3E}">
        <p14:creationId xmlns:p14="http://schemas.microsoft.com/office/powerpoint/2010/main" val="3870902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25"/>
                                        </p:tgtEl>
                                        <p:attrNameLst>
                                          <p:attrName>style.visibility</p:attrName>
                                        </p:attrNameLst>
                                      </p:cBhvr>
                                      <p:to>
                                        <p:strVal val="visible"/>
                                      </p:to>
                                    </p:set>
                                    <p:animEffect transition="in" filter="fade">
                                      <p:cBhvr>
                                        <p:cTn id="7" dur="1000"/>
                                        <p:tgtEl>
                                          <p:spTgt spid="1025"/>
                                        </p:tgtEl>
                                      </p:cBhvr>
                                    </p:animEffect>
                                    <p:anim calcmode="lin" valueType="num">
                                      <p:cBhvr>
                                        <p:cTn id="8" dur="1000" fill="hold"/>
                                        <p:tgtEl>
                                          <p:spTgt spid="1025"/>
                                        </p:tgtEl>
                                        <p:attrNameLst>
                                          <p:attrName>ppt_x</p:attrName>
                                        </p:attrNameLst>
                                      </p:cBhvr>
                                      <p:tavLst>
                                        <p:tav tm="0">
                                          <p:val>
                                            <p:strVal val="#ppt_x"/>
                                          </p:val>
                                        </p:tav>
                                        <p:tav tm="100000">
                                          <p:val>
                                            <p:strVal val="#ppt_x"/>
                                          </p:val>
                                        </p:tav>
                                      </p:tavLst>
                                    </p:anim>
                                    <p:anim calcmode="lin" valueType="num">
                                      <p:cBhvr>
                                        <p:cTn id="9" dur="1000" fill="hold"/>
                                        <p:tgtEl>
                                          <p:spTgt spid="102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28"/>
                                        </p:tgtEl>
                                        <p:attrNameLst>
                                          <p:attrName>style.visibility</p:attrName>
                                        </p:attrNameLst>
                                      </p:cBhvr>
                                      <p:to>
                                        <p:strVal val="visible"/>
                                      </p:to>
                                    </p:set>
                                    <p:animEffect transition="in" filter="fade">
                                      <p:cBhvr>
                                        <p:cTn id="14" dur="1000"/>
                                        <p:tgtEl>
                                          <p:spTgt spid="1028"/>
                                        </p:tgtEl>
                                      </p:cBhvr>
                                    </p:animEffect>
                                    <p:anim calcmode="lin" valueType="num">
                                      <p:cBhvr>
                                        <p:cTn id="15" dur="1000" fill="hold"/>
                                        <p:tgtEl>
                                          <p:spTgt spid="1028"/>
                                        </p:tgtEl>
                                        <p:attrNameLst>
                                          <p:attrName>ppt_x</p:attrName>
                                        </p:attrNameLst>
                                      </p:cBhvr>
                                      <p:tavLst>
                                        <p:tav tm="0">
                                          <p:val>
                                            <p:strVal val="#ppt_x"/>
                                          </p:val>
                                        </p:tav>
                                        <p:tav tm="100000">
                                          <p:val>
                                            <p:strVal val="#ppt_x"/>
                                          </p:val>
                                        </p:tav>
                                      </p:tavLst>
                                    </p:anim>
                                    <p:anim calcmode="lin" valueType="num">
                                      <p:cBhvr>
                                        <p:cTn id="16" dur="1000" fill="hold"/>
                                        <p:tgtEl>
                                          <p:spTgt spid="102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4"/>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1">
                                            <p:txEl>
                                              <p:pRg st="0" end="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21" presetClass="entr" presetSubtype="1"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wheel(1)">
                                      <p:cBhvr>
                                        <p:cTn id="39" dur="2000"/>
                                        <p:tgtEl>
                                          <p:spTgt spid="15"/>
                                        </p:tgtEl>
                                      </p:cBhvr>
                                    </p:animEffect>
                                  </p:childTnLst>
                                </p:cTn>
                              </p:par>
                              <p:par>
                                <p:cTn id="40" presetID="1" presetClass="entr" presetSubtype="0" fill="hold" nodeType="withEffect">
                                  <p:stCondLst>
                                    <p:cond delay="0"/>
                                  </p:stCondLst>
                                  <p:childTnLst>
                                    <p:set>
                                      <p:cBhvr>
                                        <p:cTn id="41" dur="1" fill="hold">
                                          <p:stCondLst>
                                            <p:cond delay="0"/>
                                          </p:stCondLst>
                                        </p:cTn>
                                        <p:tgtEl>
                                          <p:spTgt spid="22">
                                            <p:txEl>
                                              <p:pRg st="0" end="0"/>
                                            </p:txEl>
                                          </p:spTgt>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nodeType="clickEffect">
                                  <p:stCondLst>
                                    <p:cond delay="0"/>
                                  </p:stCondLst>
                                  <p:childTnLst>
                                    <p:set>
                                      <p:cBhvr>
                                        <p:cTn id="45" dur="1" fill="hold">
                                          <p:stCondLst>
                                            <p:cond delay="0"/>
                                          </p:stCondLst>
                                        </p:cTn>
                                        <p:tgtEl>
                                          <p:spTgt spid="19"/>
                                        </p:tgtEl>
                                        <p:attrNameLst>
                                          <p:attrName>style.visibility</p:attrName>
                                        </p:attrNameLst>
                                      </p:cBhvr>
                                      <p:to>
                                        <p:strVal val="visible"/>
                                      </p:to>
                                    </p:set>
                                    <p:animEffect transition="in" filter="fade">
                                      <p:cBhvr>
                                        <p:cTn id="46" dur="1000"/>
                                        <p:tgtEl>
                                          <p:spTgt spid="19"/>
                                        </p:tgtEl>
                                      </p:cBhvr>
                                    </p:animEffect>
                                    <p:anim calcmode="lin" valueType="num">
                                      <p:cBhvr>
                                        <p:cTn id="47" dur="1000" fill="hold"/>
                                        <p:tgtEl>
                                          <p:spTgt spid="19"/>
                                        </p:tgtEl>
                                        <p:attrNameLst>
                                          <p:attrName>ppt_x</p:attrName>
                                        </p:attrNameLst>
                                      </p:cBhvr>
                                      <p:tavLst>
                                        <p:tav tm="0">
                                          <p:val>
                                            <p:strVal val="#ppt_x"/>
                                          </p:val>
                                        </p:tav>
                                        <p:tav tm="100000">
                                          <p:val>
                                            <p:strVal val="#ppt_x"/>
                                          </p:val>
                                        </p:tav>
                                      </p:tavLst>
                                    </p:anim>
                                    <p:anim calcmode="lin" valueType="num">
                                      <p:cBhvr>
                                        <p:cTn id="48"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7" grpId="0"/>
      <p:bldP spid="20"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56204" y="-136478"/>
            <a:ext cx="8320585" cy="1449387"/>
          </a:xfrm>
        </p:spPr>
        <p:txBody>
          <a:bodyPr/>
          <a:lstStyle/>
          <a:p>
            <a:r>
              <a:rPr lang="en-US" dirty="0" smtClean="0"/>
              <a:t>Student Email</a:t>
            </a:r>
            <a:endParaRPr lang="en-US" dirty="0"/>
          </a:p>
        </p:txBody>
      </p:sp>
      <p:pic>
        <p:nvPicPr>
          <p:cNvPr id="5" name="Email Video">
            <a:hlinkClick r:id="" action="ppaction://media"/>
          </p:cNvPr>
          <p:cNvPicPr>
            <a:picLocks noChangeAspect="1"/>
          </p:cNvPicPr>
          <p:nvPr>
            <a:videoFile r:link="rId1"/>
            <p:extLst>
              <p:ext uri="{DAA4B4D4-6D71-4841-9C94-3DE7FCFB9230}">
                <p14:media xmlns:p14="http://schemas.microsoft.com/office/powerpoint/2010/main" r:embed="rId2">
                  <p14:trim st="4005"/>
                </p14:media>
              </p:ext>
            </p:extLst>
          </p:nvPr>
        </p:nvPicPr>
        <p:blipFill rotWithShape="1">
          <a:blip r:embed="rId4"/>
          <a:srcRect t="12115" b="12773"/>
          <a:stretch>
            <a:fillRect/>
          </a:stretch>
        </p:blipFill>
        <p:spPr>
          <a:xfrm>
            <a:off x="256204" y="1986716"/>
            <a:ext cx="6826984" cy="3845996"/>
          </a:xfrm>
          <a:prstGeom prst="rect">
            <a:avLst/>
          </a:prstGeom>
          <a:ln>
            <a:noFill/>
          </a:ln>
          <a:effectLst>
            <a:outerShdw blurRad="190500" algn="tl" rotWithShape="0">
              <a:srgbClr val="000000">
                <a:alpha val="70000"/>
              </a:srgbClr>
            </a:outerShdw>
          </a:effectLst>
        </p:spPr>
      </p:pic>
      <p:sp>
        <p:nvSpPr>
          <p:cNvPr id="3" name="TextBox 2"/>
          <p:cNvSpPr txBox="1"/>
          <p:nvPr/>
        </p:nvSpPr>
        <p:spPr>
          <a:xfrm>
            <a:off x="7607634" y="506563"/>
            <a:ext cx="4233338" cy="523220"/>
          </a:xfrm>
          <a:prstGeom prst="rect">
            <a:avLst/>
          </a:prstGeom>
          <a:noFill/>
        </p:spPr>
        <p:txBody>
          <a:bodyPr wrap="none" rtlCol="0">
            <a:spAutoFit/>
          </a:bodyPr>
          <a:lstStyle/>
          <a:p>
            <a:r>
              <a:rPr lang="en-US" sz="2800" b="1" i="1" dirty="0" smtClean="0">
                <a:solidFill>
                  <a:srgbClr val="335B74"/>
                </a:solidFill>
              </a:rPr>
              <a:t>Formative Assessment Tool</a:t>
            </a:r>
            <a:endParaRPr lang="en-US" sz="2800" b="1" i="1" dirty="0">
              <a:solidFill>
                <a:srgbClr val="335B74"/>
              </a:solidFill>
            </a:endParaRPr>
          </a:p>
        </p:txBody>
      </p:sp>
      <p:sp>
        <p:nvSpPr>
          <p:cNvPr id="6" name="TextBox 5"/>
          <p:cNvSpPr txBox="1"/>
          <p:nvPr/>
        </p:nvSpPr>
        <p:spPr>
          <a:xfrm>
            <a:off x="8461323" y="1311721"/>
            <a:ext cx="2214324" cy="523220"/>
          </a:xfrm>
          <a:prstGeom prst="rect">
            <a:avLst/>
          </a:prstGeom>
          <a:noFill/>
        </p:spPr>
        <p:txBody>
          <a:bodyPr wrap="none" rtlCol="0">
            <a:spAutoFit/>
          </a:bodyPr>
          <a:lstStyle/>
          <a:p>
            <a:r>
              <a:rPr lang="en-US" sz="2800" b="1" i="1" dirty="0" smtClean="0">
                <a:solidFill>
                  <a:srgbClr val="335B74"/>
                </a:solidFill>
              </a:rPr>
              <a:t>Extra Practice</a:t>
            </a:r>
            <a:endParaRPr lang="en-US" sz="2800" b="1" i="1" dirty="0">
              <a:solidFill>
                <a:srgbClr val="335B74"/>
              </a:solidFill>
            </a:endParaRPr>
          </a:p>
        </p:txBody>
      </p:sp>
      <p:sp>
        <p:nvSpPr>
          <p:cNvPr id="7" name="TextBox 6"/>
          <p:cNvSpPr txBox="1"/>
          <p:nvPr/>
        </p:nvSpPr>
        <p:spPr>
          <a:xfrm>
            <a:off x="7800789" y="4198385"/>
            <a:ext cx="3782574" cy="523220"/>
          </a:xfrm>
          <a:prstGeom prst="rect">
            <a:avLst/>
          </a:prstGeom>
          <a:noFill/>
        </p:spPr>
        <p:txBody>
          <a:bodyPr wrap="none" rtlCol="0">
            <a:spAutoFit/>
          </a:bodyPr>
          <a:lstStyle/>
          <a:p>
            <a:r>
              <a:rPr lang="en-US" sz="2800" b="1" i="1" dirty="0" smtClean="0">
                <a:solidFill>
                  <a:srgbClr val="335B74"/>
                </a:solidFill>
              </a:rPr>
              <a:t>Set-Up Time So Minimal</a:t>
            </a:r>
            <a:endParaRPr lang="en-US" sz="2800" b="1" i="1" dirty="0">
              <a:solidFill>
                <a:srgbClr val="335B74"/>
              </a:solidFill>
            </a:endParaRPr>
          </a:p>
        </p:txBody>
      </p:sp>
      <p:sp>
        <p:nvSpPr>
          <p:cNvPr id="8" name="TextBox 7"/>
          <p:cNvSpPr txBox="1"/>
          <p:nvPr/>
        </p:nvSpPr>
        <p:spPr>
          <a:xfrm>
            <a:off x="8920326" y="2076490"/>
            <a:ext cx="1296317" cy="523220"/>
          </a:xfrm>
          <a:prstGeom prst="rect">
            <a:avLst/>
          </a:prstGeom>
          <a:noFill/>
        </p:spPr>
        <p:txBody>
          <a:bodyPr wrap="none" rtlCol="0">
            <a:spAutoFit/>
          </a:bodyPr>
          <a:lstStyle/>
          <a:p>
            <a:r>
              <a:rPr lang="en-US" sz="2800" b="1" i="1" dirty="0" smtClean="0">
                <a:solidFill>
                  <a:srgbClr val="335B74"/>
                </a:solidFill>
              </a:rPr>
              <a:t>Closure</a:t>
            </a:r>
            <a:endParaRPr lang="en-US" sz="2800" b="1" i="1" dirty="0">
              <a:solidFill>
                <a:srgbClr val="335B74"/>
              </a:solidFill>
            </a:endParaRPr>
          </a:p>
        </p:txBody>
      </p:sp>
      <p:sp>
        <p:nvSpPr>
          <p:cNvPr id="9" name="TextBox 8"/>
          <p:cNvSpPr txBox="1"/>
          <p:nvPr/>
        </p:nvSpPr>
        <p:spPr>
          <a:xfrm>
            <a:off x="7383183" y="2690889"/>
            <a:ext cx="4808817" cy="523220"/>
          </a:xfrm>
          <a:prstGeom prst="rect">
            <a:avLst/>
          </a:prstGeom>
          <a:noFill/>
        </p:spPr>
        <p:txBody>
          <a:bodyPr wrap="none" rtlCol="0">
            <a:spAutoFit/>
          </a:bodyPr>
          <a:lstStyle/>
          <a:p>
            <a:r>
              <a:rPr lang="en-US" sz="2800" b="1" i="1" dirty="0" smtClean="0">
                <a:solidFill>
                  <a:srgbClr val="335B74"/>
                </a:solidFill>
              </a:rPr>
              <a:t>Touch Base With Every Student</a:t>
            </a:r>
            <a:endParaRPr lang="en-US" sz="2800" b="1" i="1" dirty="0">
              <a:solidFill>
                <a:srgbClr val="335B74"/>
              </a:solidFill>
            </a:endParaRPr>
          </a:p>
        </p:txBody>
      </p:sp>
      <p:sp>
        <p:nvSpPr>
          <p:cNvPr id="10" name="TextBox 9"/>
          <p:cNvSpPr txBox="1"/>
          <p:nvPr/>
        </p:nvSpPr>
        <p:spPr>
          <a:xfrm>
            <a:off x="7173192" y="3455658"/>
            <a:ext cx="5012911" cy="523220"/>
          </a:xfrm>
          <a:prstGeom prst="rect">
            <a:avLst/>
          </a:prstGeom>
          <a:noFill/>
        </p:spPr>
        <p:txBody>
          <a:bodyPr wrap="none" rtlCol="0">
            <a:spAutoFit/>
          </a:bodyPr>
          <a:lstStyle/>
          <a:p>
            <a:r>
              <a:rPr lang="en-US" sz="2800" b="1" i="1" dirty="0" smtClean="0">
                <a:solidFill>
                  <a:srgbClr val="335B74"/>
                </a:solidFill>
              </a:rPr>
              <a:t>Preview Their Work Before Class</a:t>
            </a:r>
            <a:endParaRPr lang="en-US" sz="2800" b="1" i="1" dirty="0">
              <a:solidFill>
                <a:srgbClr val="335B74"/>
              </a:solidFill>
            </a:endParaRPr>
          </a:p>
        </p:txBody>
      </p:sp>
      <p:sp>
        <p:nvSpPr>
          <p:cNvPr id="11" name="TextBox 10"/>
          <p:cNvSpPr txBox="1"/>
          <p:nvPr/>
        </p:nvSpPr>
        <p:spPr>
          <a:xfrm>
            <a:off x="7699704" y="5095248"/>
            <a:ext cx="3984745" cy="523220"/>
          </a:xfrm>
          <a:prstGeom prst="rect">
            <a:avLst/>
          </a:prstGeom>
          <a:noFill/>
        </p:spPr>
        <p:txBody>
          <a:bodyPr wrap="none" rtlCol="0">
            <a:spAutoFit/>
          </a:bodyPr>
          <a:lstStyle/>
          <a:p>
            <a:r>
              <a:rPr lang="en-US" sz="2800" b="1" i="1" dirty="0" smtClean="0">
                <a:solidFill>
                  <a:srgbClr val="335B74"/>
                </a:solidFill>
              </a:rPr>
              <a:t>One Folder For Each Class</a:t>
            </a:r>
            <a:endParaRPr lang="en-US" sz="2800" b="1" i="1" dirty="0">
              <a:solidFill>
                <a:srgbClr val="335B74"/>
              </a:solidFill>
            </a:endParaRPr>
          </a:p>
        </p:txBody>
      </p:sp>
      <p:sp>
        <p:nvSpPr>
          <p:cNvPr id="4" name="Slide Number Placeholder 3"/>
          <p:cNvSpPr>
            <a:spLocks noGrp="1"/>
          </p:cNvSpPr>
          <p:nvPr>
            <p:ph type="sldNum" sz="quarter" idx="12"/>
          </p:nvPr>
        </p:nvSpPr>
        <p:spPr/>
        <p:txBody>
          <a:bodyPr/>
          <a:lstStyle/>
          <a:p>
            <a:fld id="{4FAB73BC-B049-4115-A692-8D63A059BFB8}" type="slidenum">
              <a:rPr lang="en-US" smtClean="0"/>
              <a:pPr/>
              <a:t>28</a:t>
            </a:fld>
            <a:endParaRPr lang="en-US" dirty="0"/>
          </a:p>
        </p:txBody>
      </p:sp>
    </p:spTree>
    <p:extLst>
      <p:ext uri="{BB962C8B-B14F-4D97-AF65-F5344CB8AC3E}">
        <p14:creationId xmlns:p14="http://schemas.microsoft.com/office/powerpoint/2010/main" val="3818206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2938" fill="hold"/>
                                        <p:tgtEl>
                                          <p:spTgt spid="5"/>
                                        </p:tgtEl>
                                      </p:cBhvr>
                                    </p:cmd>
                                  </p:childTnLst>
                                </p:cTn>
                              </p:par>
                              <p:par>
                                <p:cTn id="7" presetID="42" presetClass="entr" presetSubtype="0" fill="hold" grpId="0" nodeType="withEffect">
                                  <p:stCondLst>
                                    <p:cond delay="12000"/>
                                  </p:stCondLst>
                                  <p:childTnLst>
                                    <p:set>
                                      <p:cBhvr>
                                        <p:cTn id="8" dur="1" fill="hold">
                                          <p:stCondLst>
                                            <p:cond delay="0"/>
                                          </p:stCondLst>
                                        </p:cTn>
                                        <p:tgtEl>
                                          <p:spTgt spid="3"/>
                                        </p:tgtEl>
                                        <p:attrNameLst>
                                          <p:attrName>style.visibility</p:attrName>
                                        </p:attrNameLst>
                                      </p:cBhvr>
                                      <p:to>
                                        <p:strVal val="visible"/>
                                      </p:to>
                                    </p:set>
                                    <p:animEffect transition="in" filter="fade">
                                      <p:cBhvr>
                                        <p:cTn id="9" dur="1000"/>
                                        <p:tgtEl>
                                          <p:spTgt spid="3"/>
                                        </p:tgtEl>
                                      </p:cBhvr>
                                    </p:animEffect>
                                    <p:anim calcmode="lin" valueType="num">
                                      <p:cBhvr>
                                        <p:cTn id="10" dur="1000" fill="hold"/>
                                        <p:tgtEl>
                                          <p:spTgt spid="3"/>
                                        </p:tgtEl>
                                        <p:attrNameLst>
                                          <p:attrName>ppt_x</p:attrName>
                                        </p:attrNameLst>
                                      </p:cBhvr>
                                      <p:tavLst>
                                        <p:tav tm="0">
                                          <p:val>
                                            <p:strVal val="#ppt_x"/>
                                          </p:val>
                                        </p:tav>
                                        <p:tav tm="100000">
                                          <p:val>
                                            <p:strVal val="#ppt_x"/>
                                          </p:val>
                                        </p:tav>
                                      </p:tavLst>
                                    </p:anim>
                                    <p:anim calcmode="lin" valueType="num">
                                      <p:cBhvr>
                                        <p:cTn id="11" dur="1000" fill="hold"/>
                                        <p:tgtEl>
                                          <p:spTgt spid="3"/>
                                        </p:tgtEl>
                                        <p:attrNameLst>
                                          <p:attrName>ppt_y</p:attrName>
                                        </p:attrNameLst>
                                      </p:cBhvr>
                                      <p:tavLst>
                                        <p:tav tm="0">
                                          <p:val>
                                            <p:strVal val="#ppt_y+.1"/>
                                          </p:val>
                                        </p:tav>
                                        <p:tav tm="100000">
                                          <p:val>
                                            <p:strVal val="#ppt_y"/>
                                          </p:val>
                                        </p:tav>
                                      </p:tavLst>
                                    </p:anim>
                                  </p:childTnLst>
                                </p:cTn>
                              </p:par>
                              <p:par>
                                <p:cTn id="12" presetID="42" presetClass="entr" presetSubtype="0" fill="hold" grpId="0" nodeType="withEffect">
                                  <p:stCondLst>
                                    <p:cond delay="2900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3800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5000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1000"/>
                                        <p:tgtEl>
                                          <p:spTgt spid="9"/>
                                        </p:tgtEl>
                                      </p:cBhvr>
                                    </p:animEffect>
                                    <p:anim calcmode="lin" valueType="num">
                                      <p:cBhvr>
                                        <p:cTn id="25" dur="1000" fill="hold"/>
                                        <p:tgtEl>
                                          <p:spTgt spid="9"/>
                                        </p:tgtEl>
                                        <p:attrNameLst>
                                          <p:attrName>ppt_x</p:attrName>
                                        </p:attrNameLst>
                                      </p:cBhvr>
                                      <p:tavLst>
                                        <p:tav tm="0">
                                          <p:val>
                                            <p:strVal val="#ppt_x"/>
                                          </p:val>
                                        </p:tav>
                                        <p:tav tm="100000">
                                          <p:val>
                                            <p:strVal val="#ppt_x"/>
                                          </p:val>
                                        </p:tav>
                                      </p:tavLst>
                                    </p:anim>
                                    <p:anim calcmode="lin" valueType="num">
                                      <p:cBhvr>
                                        <p:cTn id="26" dur="1000" fill="hold"/>
                                        <p:tgtEl>
                                          <p:spTgt spid="9"/>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7540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1000"/>
                                        <p:tgtEl>
                                          <p:spTgt spid="10"/>
                                        </p:tgtEl>
                                      </p:cBhvr>
                                    </p:animEffect>
                                    <p:anim calcmode="lin" valueType="num">
                                      <p:cBhvr>
                                        <p:cTn id="30" dur="1000" fill="hold"/>
                                        <p:tgtEl>
                                          <p:spTgt spid="10"/>
                                        </p:tgtEl>
                                        <p:attrNameLst>
                                          <p:attrName>ppt_x</p:attrName>
                                        </p:attrNameLst>
                                      </p:cBhvr>
                                      <p:tavLst>
                                        <p:tav tm="0">
                                          <p:val>
                                            <p:strVal val="#ppt_x"/>
                                          </p:val>
                                        </p:tav>
                                        <p:tav tm="100000">
                                          <p:val>
                                            <p:strVal val="#ppt_x"/>
                                          </p:val>
                                        </p:tav>
                                      </p:tavLst>
                                    </p:anim>
                                    <p:anim calcmode="lin" valueType="num">
                                      <p:cBhvr>
                                        <p:cTn id="31" dur="1000" fill="hold"/>
                                        <p:tgtEl>
                                          <p:spTgt spid="10"/>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106400"/>
                                  </p:stCondLst>
                                  <p:childTnLst>
                                    <p:set>
                                      <p:cBhvr>
                                        <p:cTn id="33" dur="1" fill="hold">
                                          <p:stCondLst>
                                            <p:cond delay="0"/>
                                          </p:stCondLst>
                                        </p:cTn>
                                        <p:tgtEl>
                                          <p:spTgt spid="7"/>
                                        </p:tgtEl>
                                        <p:attrNameLst>
                                          <p:attrName>style.visibility</p:attrName>
                                        </p:attrNameLst>
                                      </p:cBhvr>
                                      <p:to>
                                        <p:strVal val="visible"/>
                                      </p:to>
                                    </p:set>
                                    <p:animEffect transition="in" filter="fade">
                                      <p:cBhvr>
                                        <p:cTn id="34" dur="1000"/>
                                        <p:tgtEl>
                                          <p:spTgt spid="7"/>
                                        </p:tgtEl>
                                      </p:cBhvr>
                                    </p:animEffect>
                                    <p:anim calcmode="lin" valueType="num">
                                      <p:cBhvr>
                                        <p:cTn id="35" dur="1000" fill="hold"/>
                                        <p:tgtEl>
                                          <p:spTgt spid="7"/>
                                        </p:tgtEl>
                                        <p:attrNameLst>
                                          <p:attrName>ppt_x</p:attrName>
                                        </p:attrNameLst>
                                      </p:cBhvr>
                                      <p:tavLst>
                                        <p:tav tm="0">
                                          <p:val>
                                            <p:strVal val="#ppt_x"/>
                                          </p:val>
                                        </p:tav>
                                        <p:tav tm="100000">
                                          <p:val>
                                            <p:strVal val="#ppt_x"/>
                                          </p:val>
                                        </p:tav>
                                      </p:tavLst>
                                    </p:anim>
                                    <p:anim calcmode="lin" valueType="num">
                                      <p:cBhvr>
                                        <p:cTn id="36" dur="1000" fill="hold"/>
                                        <p:tgtEl>
                                          <p:spTgt spid="7"/>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165700"/>
                                  </p:stCondLst>
                                  <p:childTnLst>
                                    <p:set>
                                      <p:cBhvr>
                                        <p:cTn id="38" dur="1" fill="hold">
                                          <p:stCondLst>
                                            <p:cond delay="0"/>
                                          </p:stCondLst>
                                        </p:cTn>
                                        <p:tgtEl>
                                          <p:spTgt spid="11"/>
                                        </p:tgtEl>
                                        <p:attrNameLst>
                                          <p:attrName>style.visibility</p:attrName>
                                        </p:attrNameLst>
                                      </p:cBhvr>
                                      <p:to>
                                        <p:strVal val="visible"/>
                                      </p:to>
                                    </p:set>
                                    <p:animEffect transition="in" filter="fade">
                                      <p:cBhvr>
                                        <p:cTn id="39" dur="1000"/>
                                        <p:tgtEl>
                                          <p:spTgt spid="11"/>
                                        </p:tgtEl>
                                      </p:cBhvr>
                                    </p:animEffect>
                                    <p:anim calcmode="lin" valueType="num">
                                      <p:cBhvr>
                                        <p:cTn id="40" dur="1000" fill="hold"/>
                                        <p:tgtEl>
                                          <p:spTgt spid="11"/>
                                        </p:tgtEl>
                                        <p:attrNameLst>
                                          <p:attrName>ppt_x</p:attrName>
                                        </p:attrNameLst>
                                      </p:cBhvr>
                                      <p:tavLst>
                                        <p:tav tm="0">
                                          <p:val>
                                            <p:strVal val="#ppt_x"/>
                                          </p:val>
                                        </p:tav>
                                        <p:tav tm="100000">
                                          <p:val>
                                            <p:strVal val="#ppt_x"/>
                                          </p:val>
                                        </p:tav>
                                      </p:tavLst>
                                    </p:anim>
                                    <p:anim calcmode="lin" valueType="num">
                                      <p:cBhvr>
                                        <p:cTn id="4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42" fill="hold" display="0">
                  <p:stCondLst>
                    <p:cond delay="indefinite"/>
                  </p:stCondLst>
                </p:cTn>
                <p:tgtEl>
                  <p:spTgt spid="5"/>
                </p:tgtEl>
              </p:cMediaNode>
            </p:video>
          </p:childTnLst>
        </p:cTn>
      </p:par>
    </p:tnLst>
    <p:bldLst>
      <p:bldP spid="3" grpId="0"/>
      <p:bldP spid="6" grpId="0"/>
      <p:bldP spid="7" grpId="0"/>
      <p:bldP spid="8" grpId="0"/>
      <p:bldP spid="9" grpId="0"/>
      <p:bldP spid="10" grpId="0"/>
      <p:bldP spid="11"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Student Email</a:t>
            </a:r>
            <a:endParaRPr lang="en-US" cap="none" dirty="0"/>
          </a:p>
        </p:txBody>
      </p:sp>
      <p:sp>
        <p:nvSpPr>
          <p:cNvPr id="12" name="Rectangle 11"/>
          <p:cNvSpPr/>
          <p:nvPr/>
        </p:nvSpPr>
        <p:spPr>
          <a:xfrm>
            <a:off x="310027" y="1870807"/>
            <a:ext cx="5595444" cy="2677656"/>
          </a:xfrm>
          <a:prstGeom prst="rect">
            <a:avLst/>
          </a:prstGeom>
          <a:noFill/>
          <a:ln>
            <a:noFill/>
          </a:ln>
        </p:spPr>
        <p:txBody>
          <a:bodyPr wrap="square">
            <a:spAutoFit/>
          </a:bodyPr>
          <a:lstStyle/>
          <a:p>
            <a:pPr defTabSz="342900"/>
            <a:r>
              <a:rPr lang="en-US" sz="2800" b="1" dirty="0" smtClean="0">
                <a:solidFill>
                  <a:srgbClr val="1A3260"/>
                </a:solidFill>
              </a:rPr>
              <a:t>Holicong 9</a:t>
            </a:r>
            <a:r>
              <a:rPr lang="en-US" sz="2800" b="1" baseline="30000" dirty="0" smtClean="0">
                <a:solidFill>
                  <a:srgbClr val="1A3260"/>
                </a:solidFill>
              </a:rPr>
              <a:t>th</a:t>
            </a:r>
            <a:r>
              <a:rPr lang="en-US" sz="2800" b="1" dirty="0" smtClean="0">
                <a:solidFill>
                  <a:srgbClr val="1A3260"/>
                </a:solidFill>
              </a:rPr>
              <a:t> Grade Student</a:t>
            </a:r>
            <a:r>
              <a:rPr lang="en-US" sz="2800" b="1" dirty="0">
                <a:solidFill>
                  <a:srgbClr val="1A3260"/>
                </a:solidFill>
              </a:rPr>
              <a:t/>
            </a:r>
            <a:br>
              <a:rPr lang="en-US" sz="2800" b="1" dirty="0">
                <a:solidFill>
                  <a:srgbClr val="1A3260"/>
                </a:solidFill>
              </a:rPr>
            </a:br>
            <a:r>
              <a:rPr lang="en-US" sz="2800" dirty="0">
                <a:solidFill>
                  <a:srgbClr val="3D3D3D"/>
                </a:solidFill>
              </a:rPr>
              <a:t/>
            </a:r>
            <a:br>
              <a:rPr lang="en-US" sz="2800" dirty="0">
                <a:solidFill>
                  <a:srgbClr val="3D3D3D"/>
                </a:solidFill>
              </a:rPr>
            </a:br>
            <a:r>
              <a:rPr lang="en-US" sz="2800" dirty="0">
                <a:solidFill>
                  <a:srgbClr val="3D3D3D"/>
                </a:solidFill>
              </a:rPr>
              <a:t>“Email is </a:t>
            </a:r>
            <a:r>
              <a:rPr lang="en-US" sz="2800" dirty="0">
                <a:solidFill>
                  <a:schemeClr val="accent2"/>
                </a:solidFill>
              </a:rPr>
              <a:t>easy to use </a:t>
            </a:r>
            <a:r>
              <a:rPr lang="en-US" sz="2800" dirty="0">
                <a:solidFill>
                  <a:srgbClr val="3D3D3D"/>
                </a:solidFill>
              </a:rPr>
              <a:t>in my math class.  </a:t>
            </a:r>
            <a:r>
              <a:rPr lang="en-US" sz="2800" dirty="0" smtClean="0">
                <a:solidFill>
                  <a:srgbClr val="3D3D3D"/>
                </a:solidFill>
              </a:rPr>
              <a:t>It is </a:t>
            </a:r>
            <a:r>
              <a:rPr lang="en-US" sz="2800" dirty="0" smtClean="0">
                <a:solidFill>
                  <a:schemeClr val="accent6"/>
                </a:solidFill>
              </a:rPr>
              <a:t>fun </a:t>
            </a:r>
            <a:r>
              <a:rPr lang="en-US" sz="2800" dirty="0">
                <a:solidFill>
                  <a:schemeClr val="accent6"/>
                </a:solidFill>
              </a:rPr>
              <a:t>when we </a:t>
            </a:r>
            <a:r>
              <a:rPr lang="en-US" sz="2800" dirty="0" smtClean="0">
                <a:solidFill>
                  <a:schemeClr val="accent6"/>
                </a:solidFill>
              </a:rPr>
              <a:t>race </a:t>
            </a:r>
            <a:r>
              <a:rPr lang="en-US" sz="2800" dirty="0">
                <a:solidFill>
                  <a:srgbClr val="3D3D3D"/>
                </a:solidFill>
              </a:rPr>
              <a:t>to get our answer in </a:t>
            </a:r>
            <a:r>
              <a:rPr lang="en-US" sz="2800" dirty="0" smtClean="0">
                <a:solidFill>
                  <a:srgbClr val="3D3D3D"/>
                </a:solidFill>
              </a:rPr>
              <a:t>first.  </a:t>
            </a:r>
            <a:r>
              <a:rPr lang="en-US" sz="2800" dirty="0">
                <a:solidFill>
                  <a:srgbClr val="3D3D3D"/>
                </a:solidFill>
              </a:rPr>
              <a:t>It is </a:t>
            </a:r>
            <a:r>
              <a:rPr lang="en-US" sz="2800" dirty="0" smtClean="0">
                <a:solidFill>
                  <a:schemeClr val="accent2"/>
                </a:solidFill>
              </a:rPr>
              <a:t>helpful</a:t>
            </a:r>
            <a:r>
              <a:rPr lang="en-US" sz="2800" dirty="0" smtClean="0">
                <a:solidFill>
                  <a:srgbClr val="3D3D3D"/>
                </a:solidFill>
              </a:rPr>
              <a:t> seeing </a:t>
            </a:r>
            <a:r>
              <a:rPr lang="en-US" sz="2800" dirty="0">
                <a:solidFill>
                  <a:srgbClr val="3D3D3D"/>
                </a:solidFill>
              </a:rPr>
              <a:t>everyone’s answer</a:t>
            </a:r>
            <a:r>
              <a:rPr lang="en-US" sz="2800" dirty="0" smtClean="0">
                <a:solidFill>
                  <a:srgbClr val="3D3D3D"/>
                </a:solidFill>
              </a:rPr>
              <a:t>.”</a:t>
            </a:r>
            <a:endParaRPr lang="en-US" sz="2800" dirty="0">
              <a:solidFill>
                <a:srgbClr val="3D3D3D"/>
              </a:solidFill>
            </a:endParaRPr>
          </a:p>
        </p:txBody>
      </p:sp>
      <p:pic>
        <p:nvPicPr>
          <p:cNvPr id="8" name="Picture 7"/>
          <p:cNvPicPr>
            <a:picLocks noChangeAspect="1"/>
          </p:cNvPicPr>
          <p:nvPr/>
        </p:nvPicPr>
        <p:blipFill>
          <a:blip r:embed="rId2"/>
          <a:stretch>
            <a:fillRect/>
          </a:stretch>
        </p:blipFill>
        <p:spPr>
          <a:xfrm rot="451348">
            <a:off x="6084655" y="394851"/>
            <a:ext cx="4724400" cy="3048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p:cNvPicPr>
            <a:picLocks noChangeAspect="1"/>
          </p:cNvPicPr>
          <p:nvPr/>
        </p:nvPicPr>
        <p:blipFill>
          <a:blip r:embed="rId3"/>
          <a:stretch>
            <a:fillRect/>
          </a:stretch>
        </p:blipFill>
        <p:spPr>
          <a:xfrm rot="21195887">
            <a:off x="8081373" y="3135914"/>
            <a:ext cx="3800475" cy="33242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8">
            <a:hlinkClick r:id="rId4"/>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74552" y="5517508"/>
            <a:ext cx="4014115" cy="940014"/>
          </a:xfrm>
          <a:prstGeom prst="rect">
            <a:avLst/>
          </a:prstGeom>
        </p:spPr>
      </p:pic>
      <p:sp>
        <p:nvSpPr>
          <p:cNvPr id="10" name="Rectangle 9"/>
          <p:cNvSpPr/>
          <p:nvPr/>
        </p:nvSpPr>
        <p:spPr>
          <a:xfrm>
            <a:off x="206724" y="4557507"/>
            <a:ext cx="7148233" cy="2339102"/>
          </a:xfrm>
          <a:prstGeom prst="rect">
            <a:avLst/>
          </a:prstGeom>
          <a:solidFill>
            <a:schemeClr val="bg1"/>
          </a:solidFill>
          <a:ln>
            <a:solidFill>
              <a:schemeClr val="tx1"/>
            </a:solidFill>
          </a:ln>
        </p:spPr>
        <p:txBody>
          <a:bodyPr wrap="square">
            <a:spAutoFit/>
          </a:bodyPr>
          <a:lstStyle/>
          <a:p>
            <a:r>
              <a:rPr lang="en-US" b="1" dirty="0">
                <a:solidFill>
                  <a:schemeClr val="accent1"/>
                </a:solidFill>
              </a:rPr>
              <a:t>Danielson </a:t>
            </a:r>
            <a:r>
              <a:rPr lang="en-US" b="1" dirty="0" smtClean="0">
                <a:solidFill>
                  <a:schemeClr val="accent1"/>
                </a:solidFill>
              </a:rPr>
              <a:t>Rubric ~ </a:t>
            </a:r>
            <a:r>
              <a:rPr lang="en-US" b="1" dirty="0">
                <a:solidFill>
                  <a:schemeClr val="accent1"/>
                </a:solidFill>
              </a:rPr>
              <a:t>3c: Engaging students in learning</a:t>
            </a:r>
            <a:r>
              <a:rPr lang="en-US" sz="1600" b="1" dirty="0" smtClean="0">
                <a:solidFill>
                  <a:schemeClr val="accent1"/>
                </a:solidFill>
              </a:rPr>
              <a:t/>
            </a:r>
            <a:br>
              <a:rPr lang="en-US" sz="1600" b="1" dirty="0" smtClean="0">
                <a:solidFill>
                  <a:schemeClr val="accent1"/>
                </a:solidFill>
              </a:rPr>
            </a:br>
            <a:r>
              <a:rPr lang="en-US" sz="1600" dirty="0">
                <a:solidFill>
                  <a:schemeClr val="tx2"/>
                </a:solidFill>
              </a:rPr>
              <a:t>Virtually all </a:t>
            </a:r>
            <a:r>
              <a:rPr lang="en-US" sz="1600" dirty="0">
                <a:solidFill>
                  <a:schemeClr val="tx2"/>
                </a:solidFill>
              </a:rPr>
              <a:t>students are intellectually engaged in challenging content through </a:t>
            </a:r>
            <a:r>
              <a:rPr lang="en-US" sz="1600" dirty="0">
                <a:solidFill>
                  <a:srgbClr val="FF0000"/>
                </a:solidFill>
              </a:rPr>
              <a:t>well-designed learning tasks </a:t>
            </a:r>
            <a:r>
              <a:rPr lang="en-US" sz="1600" dirty="0">
                <a:solidFill>
                  <a:schemeClr val="tx2"/>
                </a:solidFill>
              </a:rPr>
              <a:t>and activities that require complex thinking by students. </a:t>
            </a:r>
            <a:r>
              <a:rPr lang="en-US" sz="1600" dirty="0">
                <a:solidFill>
                  <a:schemeClr val="tx2"/>
                </a:solidFill>
              </a:rPr>
              <a:t>The teacher provides </a:t>
            </a:r>
            <a:r>
              <a:rPr lang="en-US" sz="1600" dirty="0">
                <a:solidFill>
                  <a:srgbClr val="FF0000"/>
                </a:solidFill>
              </a:rPr>
              <a:t>suitable scaffolding</a:t>
            </a:r>
            <a:r>
              <a:rPr lang="en-US" sz="1600" dirty="0">
                <a:solidFill>
                  <a:schemeClr val="tx2"/>
                </a:solidFill>
              </a:rPr>
              <a:t> and challenges students to explain their thinking. </a:t>
            </a:r>
            <a:r>
              <a:rPr lang="en-US" sz="1600" dirty="0" smtClean="0">
                <a:solidFill>
                  <a:schemeClr val="tx2"/>
                </a:solidFill>
              </a:rPr>
              <a:t> There </a:t>
            </a:r>
            <a:r>
              <a:rPr lang="en-US" sz="1600" dirty="0">
                <a:solidFill>
                  <a:schemeClr val="tx2"/>
                </a:solidFill>
              </a:rPr>
              <a:t>is evidence of some student initiation of inquiry and student contributions to the exploration of important content; students </a:t>
            </a:r>
            <a:r>
              <a:rPr lang="en-US" sz="1600" dirty="0">
                <a:solidFill>
                  <a:srgbClr val="FF0000"/>
                </a:solidFill>
              </a:rPr>
              <a:t>may serve as resources for one another</a:t>
            </a:r>
            <a:r>
              <a:rPr lang="en-US" sz="1600" dirty="0">
                <a:solidFill>
                  <a:schemeClr val="tx2"/>
                </a:solidFill>
              </a:rPr>
              <a:t>. </a:t>
            </a:r>
            <a:r>
              <a:rPr lang="en-US" sz="1600" dirty="0" smtClean="0">
                <a:solidFill>
                  <a:schemeClr val="tx2"/>
                </a:solidFill>
              </a:rPr>
              <a:t> The </a:t>
            </a:r>
            <a:r>
              <a:rPr lang="en-US" sz="1600" dirty="0">
                <a:solidFill>
                  <a:schemeClr val="tx2"/>
                </a:solidFill>
              </a:rPr>
              <a:t>lesson has a clearly defined structure, and the </a:t>
            </a:r>
            <a:r>
              <a:rPr lang="en-US" sz="1600" dirty="0">
                <a:solidFill>
                  <a:srgbClr val="FF0000"/>
                </a:solidFill>
              </a:rPr>
              <a:t>pacing</a:t>
            </a:r>
            <a:r>
              <a:rPr lang="en-US" sz="1600" dirty="0">
                <a:solidFill>
                  <a:schemeClr val="tx2"/>
                </a:solidFill>
              </a:rPr>
              <a:t> of the lesson provides students the time needed not only to intellectually engage with and reflect upon their learning but </a:t>
            </a:r>
            <a:r>
              <a:rPr lang="en-US" sz="1600" dirty="0">
                <a:solidFill>
                  <a:srgbClr val="FF0000"/>
                </a:solidFill>
              </a:rPr>
              <a:t>also to consolidate their understanding</a:t>
            </a:r>
            <a:r>
              <a:rPr lang="en-US" sz="1600" dirty="0">
                <a:solidFill>
                  <a:schemeClr val="tx2"/>
                </a:solidFill>
              </a:rPr>
              <a:t>.</a:t>
            </a:r>
          </a:p>
        </p:txBody>
      </p:sp>
    </p:spTree>
    <p:extLst>
      <p:ext uri="{BB962C8B-B14F-4D97-AF65-F5344CB8AC3E}">
        <p14:creationId xmlns:p14="http://schemas.microsoft.com/office/powerpoint/2010/main" val="4166067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2100"/>
                                        <p:tgtEl>
                                          <p:spTgt spid="10"/>
                                        </p:tgtEl>
                                      </p:cBhvr>
                                    </p:animEffect>
                                    <p:anim calcmode="lin" valueType="num">
                                      <p:cBhvr>
                                        <p:cTn id="22" dur="2100" fill="hold"/>
                                        <p:tgtEl>
                                          <p:spTgt spid="10"/>
                                        </p:tgtEl>
                                        <p:attrNameLst>
                                          <p:attrName>ppt_x</p:attrName>
                                        </p:attrNameLst>
                                      </p:cBhvr>
                                      <p:tavLst>
                                        <p:tav tm="0">
                                          <p:val>
                                            <p:strVal val="#ppt_x"/>
                                          </p:val>
                                        </p:tav>
                                        <p:tav tm="100000">
                                          <p:val>
                                            <p:strVal val="#ppt_x"/>
                                          </p:val>
                                        </p:tav>
                                      </p:tavLst>
                                    </p:anim>
                                    <p:anim calcmode="lin" valueType="num">
                                      <p:cBhvr>
                                        <p:cTn id="23" dur="21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65760" y="138968"/>
            <a:ext cx="11029950" cy="1014413"/>
          </a:xfrm>
        </p:spPr>
        <p:txBody>
          <a:bodyPr/>
          <a:lstStyle/>
          <a:p>
            <a:pPr algn="ctr"/>
            <a:r>
              <a:rPr lang="en-US" dirty="0" smtClean="0">
                <a:solidFill>
                  <a:schemeClr val="accent1"/>
                </a:solidFill>
              </a:rPr>
              <a:t>The formative assessment toolkit</a:t>
            </a:r>
            <a:endParaRPr lang="en-US" dirty="0">
              <a:solidFill>
                <a:schemeClr val="accent1"/>
              </a:solidFill>
            </a:endParaRPr>
          </a:p>
        </p:txBody>
      </p:sp>
      <p:graphicFrame>
        <p:nvGraphicFramePr>
          <p:cNvPr id="8" name="Diagram 7"/>
          <p:cNvGraphicFramePr/>
          <p:nvPr>
            <p:extLst>
              <p:ext uri="{D42A27DB-BD31-4B8C-83A1-F6EECF244321}">
                <p14:modId xmlns:p14="http://schemas.microsoft.com/office/powerpoint/2010/main" val="2567479026"/>
              </p:ext>
            </p:extLst>
          </p:nvPr>
        </p:nvGraphicFramePr>
        <p:xfrm>
          <a:off x="1507246" y="1153382"/>
          <a:ext cx="9308800" cy="55304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Rectangle 8"/>
          <p:cNvSpPr/>
          <p:nvPr/>
        </p:nvSpPr>
        <p:spPr>
          <a:xfrm>
            <a:off x="7535743" y="4186870"/>
            <a:ext cx="184731" cy="369332"/>
          </a:xfrm>
          <a:prstGeom prst="rect">
            <a:avLst/>
          </a:prstGeom>
        </p:spPr>
        <p:txBody>
          <a:bodyPr wrap="none">
            <a:spAutoFit/>
          </a:bodyPr>
          <a:lstStyle/>
          <a:p>
            <a:pPr lvl="0"/>
            <a:endParaRPr lang="en-US" dirty="0"/>
          </a:p>
        </p:txBody>
      </p:sp>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690166" y="3927585"/>
            <a:ext cx="1337482" cy="1257233"/>
          </a:xfrm>
          <a:prstGeom prst="rect">
            <a:avLst/>
          </a:prstGeom>
        </p:spPr>
      </p:pic>
    </p:spTree>
    <p:extLst>
      <p:ext uri="{BB962C8B-B14F-4D97-AF65-F5344CB8AC3E}">
        <p14:creationId xmlns:p14="http://schemas.microsoft.com/office/powerpoint/2010/main" val="1241997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graphicEl>
                                              <a:dgm id="{80FE7972-736A-4019-9640-E40621B229EF}"/>
                                            </p:graphicEl>
                                          </p:spTgt>
                                        </p:tgtEl>
                                        <p:attrNameLst>
                                          <p:attrName>style.visibility</p:attrName>
                                        </p:attrNameLst>
                                      </p:cBhvr>
                                      <p:to>
                                        <p:strVal val="visible"/>
                                      </p:to>
                                    </p:set>
                                    <p:animEffect transition="in" filter="fade">
                                      <p:cBhvr>
                                        <p:cTn id="7" dur="1000"/>
                                        <p:tgtEl>
                                          <p:spTgt spid="8">
                                            <p:graphicEl>
                                              <a:dgm id="{80FE7972-736A-4019-9640-E40621B229EF}"/>
                                            </p:graphicEl>
                                          </p:spTgt>
                                        </p:tgtEl>
                                      </p:cBhvr>
                                    </p:animEffect>
                                    <p:anim calcmode="lin" valueType="num">
                                      <p:cBhvr>
                                        <p:cTn id="8" dur="1000" fill="hold"/>
                                        <p:tgtEl>
                                          <p:spTgt spid="8">
                                            <p:graphicEl>
                                              <a:dgm id="{80FE7972-736A-4019-9640-E40621B229EF}"/>
                                            </p:graphicEl>
                                          </p:spTgt>
                                        </p:tgtEl>
                                        <p:attrNameLst>
                                          <p:attrName>ppt_x</p:attrName>
                                        </p:attrNameLst>
                                      </p:cBhvr>
                                      <p:tavLst>
                                        <p:tav tm="0">
                                          <p:val>
                                            <p:strVal val="#ppt_x"/>
                                          </p:val>
                                        </p:tav>
                                        <p:tav tm="100000">
                                          <p:val>
                                            <p:strVal val="#ppt_x"/>
                                          </p:val>
                                        </p:tav>
                                      </p:tavLst>
                                    </p:anim>
                                    <p:anim calcmode="lin" valueType="num">
                                      <p:cBhvr>
                                        <p:cTn id="9" dur="1000" fill="hold"/>
                                        <p:tgtEl>
                                          <p:spTgt spid="8">
                                            <p:graphicEl>
                                              <a:dgm id="{80FE7972-736A-4019-9640-E40621B229EF}"/>
                                            </p:graphic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graphicEl>
                                              <a:dgm id="{FAC292F4-4904-4CE7-A86F-1C91FE2D0235}"/>
                                            </p:graphicEl>
                                          </p:spTgt>
                                        </p:tgtEl>
                                        <p:attrNameLst>
                                          <p:attrName>style.visibility</p:attrName>
                                        </p:attrNameLst>
                                      </p:cBhvr>
                                      <p:to>
                                        <p:strVal val="visible"/>
                                      </p:to>
                                    </p:set>
                                    <p:animEffect transition="in" filter="fade">
                                      <p:cBhvr>
                                        <p:cTn id="12" dur="1000"/>
                                        <p:tgtEl>
                                          <p:spTgt spid="8">
                                            <p:graphicEl>
                                              <a:dgm id="{FAC292F4-4904-4CE7-A86F-1C91FE2D0235}"/>
                                            </p:graphicEl>
                                          </p:spTgt>
                                        </p:tgtEl>
                                      </p:cBhvr>
                                    </p:animEffect>
                                    <p:anim calcmode="lin" valueType="num">
                                      <p:cBhvr>
                                        <p:cTn id="13" dur="1000" fill="hold"/>
                                        <p:tgtEl>
                                          <p:spTgt spid="8">
                                            <p:graphicEl>
                                              <a:dgm id="{FAC292F4-4904-4CE7-A86F-1C91FE2D0235}"/>
                                            </p:graphicEl>
                                          </p:spTgt>
                                        </p:tgtEl>
                                        <p:attrNameLst>
                                          <p:attrName>ppt_x</p:attrName>
                                        </p:attrNameLst>
                                      </p:cBhvr>
                                      <p:tavLst>
                                        <p:tav tm="0">
                                          <p:val>
                                            <p:strVal val="#ppt_x"/>
                                          </p:val>
                                        </p:tav>
                                        <p:tav tm="100000">
                                          <p:val>
                                            <p:strVal val="#ppt_x"/>
                                          </p:val>
                                        </p:tav>
                                      </p:tavLst>
                                    </p:anim>
                                    <p:anim calcmode="lin" valueType="num">
                                      <p:cBhvr>
                                        <p:cTn id="14" dur="1000" fill="hold"/>
                                        <p:tgtEl>
                                          <p:spTgt spid="8">
                                            <p:graphicEl>
                                              <a:dgm id="{FAC292F4-4904-4CE7-A86F-1C91FE2D0235}"/>
                                            </p:graphic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8">
                                            <p:graphicEl>
                                              <a:dgm id="{E38CFF85-81EB-4950-B868-3788C7BAF790}"/>
                                            </p:graphicEl>
                                          </p:spTgt>
                                        </p:tgtEl>
                                        <p:attrNameLst>
                                          <p:attrName>style.visibility</p:attrName>
                                        </p:attrNameLst>
                                      </p:cBhvr>
                                      <p:to>
                                        <p:strVal val="visible"/>
                                      </p:to>
                                    </p:set>
                                    <p:animEffect transition="in" filter="fade">
                                      <p:cBhvr>
                                        <p:cTn id="19" dur="1000"/>
                                        <p:tgtEl>
                                          <p:spTgt spid="8">
                                            <p:graphicEl>
                                              <a:dgm id="{E38CFF85-81EB-4950-B868-3788C7BAF790}"/>
                                            </p:graphicEl>
                                          </p:spTgt>
                                        </p:tgtEl>
                                      </p:cBhvr>
                                    </p:animEffect>
                                    <p:anim calcmode="lin" valueType="num">
                                      <p:cBhvr>
                                        <p:cTn id="20" dur="1000" fill="hold"/>
                                        <p:tgtEl>
                                          <p:spTgt spid="8">
                                            <p:graphicEl>
                                              <a:dgm id="{E38CFF85-81EB-4950-B868-3788C7BAF790}"/>
                                            </p:graphicEl>
                                          </p:spTgt>
                                        </p:tgtEl>
                                        <p:attrNameLst>
                                          <p:attrName>ppt_x</p:attrName>
                                        </p:attrNameLst>
                                      </p:cBhvr>
                                      <p:tavLst>
                                        <p:tav tm="0">
                                          <p:val>
                                            <p:strVal val="#ppt_x"/>
                                          </p:val>
                                        </p:tav>
                                        <p:tav tm="100000">
                                          <p:val>
                                            <p:strVal val="#ppt_x"/>
                                          </p:val>
                                        </p:tav>
                                      </p:tavLst>
                                    </p:anim>
                                    <p:anim calcmode="lin" valueType="num">
                                      <p:cBhvr>
                                        <p:cTn id="21" dur="1000" fill="hold"/>
                                        <p:tgtEl>
                                          <p:spTgt spid="8">
                                            <p:graphicEl>
                                              <a:dgm id="{E38CFF85-81EB-4950-B868-3788C7BAF790}"/>
                                            </p:graphicEl>
                                          </p:spTgt>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8">
                                            <p:graphicEl>
                                              <a:dgm id="{009D3EBF-21E7-441C-BE5D-088D2F098357}"/>
                                            </p:graphicEl>
                                          </p:spTgt>
                                        </p:tgtEl>
                                        <p:attrNameLst>
                                          <p:attrName>style.visibility</p:attrName>
                                        </p:attrNameLst>
                                      </p:cBhvr>
                                      <p:to>
                                        <p:strVal val="visible"/>
                                      </p:to>
                                    </p:set>
                                    <p:animEffect transition="in" filter="fade">
                                      <p:cBhvr>
                                        <p:cTn id="24" dur="1000"/>
                                        <p:tgtEl>
                                          <p:spTgt spid="8">
                                            <p:graphicEl>
                                              <a:dgm id="{009D3EBF-21E7-441C-BE5D-088D2F098357}"/>
                                            </p:graphicEl>
                                          </p:spTgt>
                                        </p:tgtEl>
                                      </p:cBhvr>
                                    </p:animEffect>
                                    <p:anim calcmode="lin" valueType="num">
                                      <p:cBhvr>
                                        <p:cTn id="25" dur="1000" fill="hold"/>
                                        <p:tgtEl>
                                          <p:spTgt spid="8">
                                            <p:graphicEl>
                                              <a:dgm id="{009D3EBF-21E7-441C-BE5D-088D2F098357}"/>
                                            </p:graphicEl>
                                          </p:spTgt>
                                        </p:tgtEl>
                                        <p:attrNameLst>
                                          <p:attrName>ppt_x</p:attrName>
                                        </p:attrNameLst>
                                      </p:cBhvr>
                                      <p:tavLst>
                                        <p:tav tm="0">
                                          <p:val>
                                            <p:strVal val="#ppt_x"/>
                                          </p:val>
                                        </p:tav>
                                        <p:tav tm="100000">
                                          <p:val>
                                            <p:strVal val="#ppt_x"/>
                                          </p:val>
                                        </p:tav>
                                      </p:tavLst>
                                    </p:anim>
                                    <p:anim calcmode="lin" valueType="num">
                                      <p:cBhvr>
                                        <p:cTn id="26" dur="1000" fill="hold"/>
                                        <p:tgtEl>
                                          <p:spTgt spid="8">
                                            <p:graphicEl>
                                              <a:dgm id="{009D3EBF-21E7-441C-BE5D-088D2F098357}"/>
                                            </p:graphic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8">
                                            <p:graphicEl>
                                              <a:dgm id="{D3C39437-F703-412F-A24E-55E4C04FE971}"/>
                                            </p:graphicEl>
                                          </p:spTgt>
                                        </p:tgtEl>
                                        <p:attrNameLst>
                                          <p:attrName>style.visibility</p:attrName>
                                        </p:attrNameLst>
                                      </p:cBhvr>
                                      <p:to>
                                        <p:strVal val="visible"/>
                                      </p:to>
                                    </p:set>
                                    <p:animEffect transition="in" filter="fade">
                                      <p:cBhvr>
                                        <p:cTn id="31" dur="1000"/>
                                        <p:tgtEl>
                                          <p:spTgt spid="8">
                                            <p:graphicEl>
                                              <a:dgm id="{D3C39437-F703-412F-A24E-55E4C04FE971}"/>
                                            </p:graphicEl>
                                          </p:spTgt>
                                        </p:tgtEl>
                                      </p:cBhvr>
                                    </p:animEffect>
                                    <p:anim calcmode="lin" valueType="num">
                                      <p:cBhvr>
                                        <p:cTn id="32" dur="1000" fill="hold"/>
                                        <p:tgtEl>
                                          <p:spTgt spid="8">
                                            <p:graphicEl>
                                              <a:dgm id="{D3C39437-F703-412F-A24E-55E4C04FE971}"/>
                                            </p:graphicEl>
                                          </p:spTgt>
                                        </p:tgtEl>
                                        <p:attrNameLst>
                                          <p:attrName>ppt_x</p:attrName>
                                        </p:attrNameLst>
                                      </p:cBhvr>
                                      <p:tavLst>
                                        <p:tav tm="0">
                                          <p:val>
                                            <p:strVal val="#ppt_x"/>
                                          </p:val>
                                        </p:tav>
                                        <p:tav tm="100000">
                                          <p:val>
                                            <p:strVal val="#ppt_x"/>
                                          </p:val>
                                        </p:tav>
                                      </p:tavLst>
                                    </p:anim>
                                    <p:anim calcmode="lin" valueType="num">
                                      <p:cBhvr>
                                        <p:cTn id="33" dur="1000" fill="hold"/>
                                        <p:tgtEl>
                                          <p:spTgt spid="8">
                                            <p:graphicEl>
                                              <a:dgm id="{D3C39437-F703-412F-A24E-55E4C04FE971}"/>
                                            </p:graphicEl>
                                          </p:spTgt>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8">
                                            <p:graphicEl>
                                              <a:dgm id="{3053E184-D513-4C2B-8371-165FB8C3D6B3}"/>
                                            </p:graphicEl>
                                          </p:spTgt>
                                        </p:tgtEl>
                                        <p:attrNameLst>
                                          <p:attrName>style.visibility</p:attrName>
                                        </p:attrNameLst>
                                      </p:cBhvr>
                                      <p:to>
                                        <p:strVal val="visible"/>
                                      </p:to>
                                    </p:set>
                                    <p:animEffect transition="in" filter="fade">
                                      <p:cBhvr>
                                        <p:cTn id="36" dur="1000"/>
                                        <p:tgtEl>
                                          <p:spTgt spid="8">
                                            <p:graphicEl>
                                              <a:dgm id="{3053E184-D513-4C2B-8371-165FB8C3D6B3}"/>
                                            </p:graphicEl>
                                          </p:spTgt>
                                        </p:tgtEl>
                                      </p:cBhvr>
                                    </p:animEffect>
                                    <p:anim calcmode="lin" valueType="num">
                                      <p:cBhvr>
                                        <p:cTn id="37" dur="1000" fill="hold"/>
                                        <p:tgtEl>
                                          <p:spTgt spid="8">
                                            <p:graphicEl>
                                              <a:dgm id="{3053E184-D513-4C2B-8371-165FB8C3D6B3}"/>
                                            </p:graphicEl>
                                          </p:spTgt>
                                        </p:tgtEl>
                                        <p:attrNameLst>
                                          <p:attrName>ppt_x</p:attrName>
                                        </p:attrNameLst>
                                      </p:cBhvr>
                                      <p:tavLst>
                                        <p:tav tm="0">
                                          <p:val>
                                            <p:strVal val="#ppt_x"/>
                                          </p:val>
                                        </p:tav>
                                        <p:tav tm="100000">
                                          <p:val>
                                            <p:strVal val="#ppt_x"/>
                                          </p:val>
                                        </p:tav>
                                      </p:tavLst>
                                    </p:anim>
                                    <p:anim calcmode="lin" valueType="num">
                                      <p:cBhvr>
                                        <p:cTn id="38" dur="1000" fill="hold"/>
                                        <p:tgtEl>
                                          <p:spTgt spid="8">
                                            <p:graphicEl>
                                              <a:dgm id="{3053E184-D513-4C2B-8371-165FB8C3D6B3}"/>
                                            </p:graphicEl>
                                          </p:spTgt>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8">
                                            <p:graphicEl>
                                              <a:dgm id="{0B6CF71B-9168-4E6B-98AD-5EEFBFB73849}"/>
                                            </p:graphicEl>
                                          </p:spTgt>
                                        </p:tgtEl>
                                        <p:attrNameLst>
                                          <p:attrName>style.visibility</p:attrName>
                                        </p:attrNameLst>
                                      </p:cBhvr>
                                      <p:to>
                                        <p:strVal val="visible"/>
                                      </p:to>
                                    </p:set>
                                    <p:animEffect transition="in" filter="fade">
                                      <p:cBhvr>
                                        <p:cTn id="43" dur="1000"/>
                                        <p:tgtEl>
                                          <p:spTgt spid="8">
                                            <p:graphicEl>
                                              <a:dgm id="{0B6CF71B-9168-4E6B-98AD-5EEFBFB73849}"/>
                                            </p:graphicEl>
                                          </p:spTgt>
                                        </p:tgtEl>
                                      </p:cBhvr>
                                    </p:animEffect>
                                    <p:anim calcmode="lin" valueType="num">
                                      <p:cBhvr>
                                        <p:cTn id="44" dur="1000" fill="hold"/>
                                        <p:tgtEl>
                                          <p:spTgt spid="8">
                                            <p:graphicEl>
                                              <a:dgm id="{0B6CF71B-9168-4E6B-98AD-5EEFBFB73849}"/>
                                            </p:graphicEl>
                                          </p:spTgt>
                                        </p:tgtEl>
                                        <p:attrNameLst>
                                          <p:attrName>ppt_x</p:attrName>
                                        </p:attrNameLst>
                                      </p:cBhvr>
                                      <p:tavLst>
                                        <p:tav tm="0">
                                          <p:val>
                                            <p:strVal val="#ppt_x"/>
                                          </p:val>
                                        </p:tav>
                                        <p:tav tm="100000">
                                          <p:val>
                                            <p:strVal val="#ppt_x"/>
                                          </p:val>
                                        </p:tav>
                                      </p:tavLst>
                                    </p:anim>
                                    <p:anim calcmode="lin" valueType="num">
                                      <p:cBhvr>
                                        <p:cTn id="45" dur="1000" fill="hold"/>
                                        <p:tgtEl>
                                          <p:spTgt spid="8">
                                            <p:graphicEl>
                                              <a:dgm id="{0B6CF71B-9168-4E6B-98AD-5EEFBFB73849}"/>
                                            </p:graphicEl>
                                          </p:spTgt>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8">
                                            <p:graphicEl>
                                              <a:dgm id="{E489913F-5953-454F-A8EB-668BABB535BC}"/>
                                            </p:graphicEl>
                                          </p:spTgt>
                                        </p:tgtEl>
                                        <p:attrNameLst>
                                          <p:attrName>style.visibility</p:attrName>
                                        </p:attrNameLst>
                                      </p:cBhvr>
                                      <p:to>
                                        <p:strVal val="visible"/>
                                      </p:to>
                                    </p:set>
                                    <p:animEffect transition="in" filter="fade">
                                      <p:cBhvr>
                                        <p:cTn id="48" dur="1000"/>
                                        <p:tgtEl>
                                          <p:spTgt spid="8">
                                            <p:graphicEl>
                                              <a:dgm id="{E489913F-5953-454F-A8EB-668BABB535BC}"/>
                                            </p:graphicEl>
                                          </p:spTgt>
                                        </p:tgtEl>
                                      </p:cBhvr>
                                    </p:animEffect>
                                    <p:anim calcmode="lin" valueType="num">
                                      <p:cBhvr>
                                        <p:cTn id="49" dur="1000" fill="hold"/>
                                        <p:tgtEl>
                                          <p:spTgt spid="8">
                                            <p:graphicEl>
                                              <a:dgm id="{E489913F-5953-454F-A8EB-668BABB535BC}"/>
                                            </p:graphicEl>
                                          </p:spTgt>
                                        </p:tgtEl>
                                        <p:attrNameLst>
                                          <p:attrName>ppt_x</p:attrName>
                                        </p:attrNameLst>
                                      </p:cBhvr>
                                      <p:tavLst>
                                        <p:tav tm="0">
                                          <p:val>
                                            <p:strVal val="#ppt_x"/>
                                          </p:val>
                                        </p:tav>
                                        <p:tav tm="100000">
                                          <p:val>
                                            <p:strVal val="#ppt_x"/>
                                          </p:val>
                                        </p:tav>
                                      </p:tavLst>
                                    </p:anim>
                                    <p:anim calcmode="lin" valueType="num">
                                      <p:cBhvr>
                                        <p:cTn id="50" dur="1000" fill="hold"/>
                                        <p:tgtEl>
                                          <p:spTgt spid="8">
                                            <p:graphicEl>
                                              <a:dgm id="{E489913F-5953-454F-A8EB-668BABB535BC}"/>
                                            </p:graphicEl>
                                          </p:spTgt>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grpId="0" nodeType="clickEffect">
                                  <p:stCondLst>
                                    <p:cond delay="0"/>
                                  </p:stCondLst>
                                  <p:childTnLst>
                                    <p:set>
                                      <p:cBhvr>
                                        <p:cTn id="54" dur="1" fill="hold">
                                          <p:stCondLst>
                                            <p:cond delay="0"/>
                                          </p:stCondLst>
                                        </p:cTn>
                                        <p:tgtEl>
                                          <p:spTgt spid="8">
                                            <p:graphicEl>
                                              <a:dgm id="{86FC4E3D-F4B1-4B8C-8CC7-C879F6530526}"/>
                                            </p:graphicEl>
                                          </p:spTgt>
                                        </p:tgtEl>
                                        <p:attrNameLst>
                                          <p:attrName>style.visibility</p:attrName>
                                        </p:attrNameLst>
                                      </p:cBhvr>
                                      <p:to>
                                        <p:strVal val="visible"/>
                                      </p:to>
                                    </p:set>
                                    <p:animEffect transition="in" filter="fade">
                                      <p:cBhvr>
                                        <p:cTn id="55" dur="1000"/>
                                        <p:tgtEl>
                                          <p:spTgt spid="8">
                                            <p:graphicEl>
                                              <a:dgm id="{86FC4E3D-F4B1-4B8C-8CC7-C879F6530526}"/>
                                            </p:graphicEl>
                                          </p:spTgt>
                                        </p:tgtEl>
                                      </p:cBhvr>
                                    </p:animEffect>
                                    <p:anim calcmode="lin" valueType="num">
                                      <p:cBhvr>
                                        <p:cTn id="56" dur="1000" fill="hold"/>
                                        <p:tgtEl>
                                          <p:spTgt spid="8">
                                            <p:graphicEl>
                                              <a:dgm id="{86FC4E3D-F4B1-4B8C-8CC7-C879F6530526}"/>
                                            </p:graphicEl>
                                          </p:spTgt>
                                        </p:tgtEl>
                                        <p:attrNameLst>
                                          <p:attrName>ppt_x</p:attrName>
                                        </p:attrNameLst>
                                      </p:cBhvr>
                                      <p:tavLst>
                                        <p:tav tm="0">
                                          <p:val>
                                            <p:strVal val="#ppt_x"/>
                                          </p:val>
                                        </p:tav>
                                        <p:tav tm="100000">
                                          <p:val>
                                            <p:strVal val="#ppt_x"/>
                                          </p:val>
                                        </p:tav>
                                      </p:tavLst>
                                    </p:anim>
                                    <p:anim calcmode="lin" valueType="num">
                                      <p:cBhvr>
                                        <p:cTn id="57" dur="1000" fill="hold"/>
                                        <p:tgtEl>
                                          <p:spTgt spid="8">
                                            <p:graphicEl>
                                              <a:dgm id="{86FC4E3D-F4B1-4B8C-8CC7-C879F6530526}"/>
                                            </p:graphicEl>
                                          </p:spTgt>
                                        </p:tgtEl>
                                        <p:attrNameLst>
                                          <p:attrName>ppt_y</p:attrName>
                                        </p:attrNameLst>
                                      </p:cBhvr>
                                      <p:tavLst>
                                        <p:tav tm="0">
                                          <p:val>
                                            <p:strVal val="#ppt_y+.1"/>
                                          </p:val>
                                        </p:tav>
                                        <p:tav tm="100000">
                                          <p:val>
                                            <p:strVal val="#ppt_y"/>
                                          </p:val>
                                        </p:tav>
                                      </p:tavLst>
                                    </p:anim>
                                  </p:childTnLst>
                                </p:cTn>
                              </p:par>
                              <p:par>
                                <p:cTn id="58" presetID="42" presetClass="entr" presetSubtype="0" fill="hold" grpId="0" nodeType="withEffect">
                                  <p:stCondLst>
                                    <p:cond delay="0"/>
                                  </p:stCondLst>
                                  <p:childTnLst>
                                    <p:set>
                                      <p:cBhvr>
                                        <p:cTn id="59" dur="1" fill="hold">
                                          <p:stCondLst>
                                            <p:cond delay="0"/>
                                          </p:stCondLst>
                                        </p:cTn>
                                        <p:tgtEl>
                                          <p:spTgt spid="8">
                                            <p:graphicEl>
                                              <a:dgm id="{0C9431B4-73F2-4C09-8413-700355C71246}"/>
                                            </p:graphicEl>
                                          </p:spTgt>
                                        </p:tgtEl>
                                        <p:attrNameLst>
                                          <p:attrName>style.visibility</p:attrName>
                                        </p:attrNameLst>
                                      </p:cBhvr>
                                      <p:to>
                                        <p:strVal val="visible"/>
                                      </p:to>
                                    </p:set>
                                    <p:animEffect transition="in" filter="fade">
                                      <p:cBhvr>
                                        <p:cTn id="60" dur="1000"/>
                                        <p:tgtEl>
                                          <p:spTgt spid="8">
                                            <p:graphicEl>
                                              <a:dgm id="{0C9431B4-73F2-4C09-8413-700355C71246}"/>
                                            </p:graphicEl>
                                          </p:spTgt>
                                        </p:tgtEl>
                                      </p:cBhvr>
                                    </p:animEffect>
                                    <p:anim calcmode="lin" valueType="num">
                                      <p:cBhvr>
                                        <p:cTn id="61" dur="1000" fill="hold"/>
                                        <p:tgtEl>
                                          <p:spTgt spid="8">
                                            <p:graphicEl>
                                              <a:dgm id="{0C9431B4-73F2-4C09-8413-700355C71246}"/>
                                            </p:graphicEl>
                                          </p:spTgt>
                                        </p:tgtEl>
                                        <p:attrNameLst>
                                          <p:attrName>ppt_x</p:attrName>
                                        </p:attrNameLst>
                                      </p:cBhvr>
                                      <p:tavLst>
                                        <p:tav tm="0">
                                          <p:val>
                                            <p:strVal val="#ppt_x"/>
                                          </p:val>
                                        </p:tav>
                                        <p:tav tm="100000">
                                          <p:val>
                                            <p:strVal val="#ppt_x"/>
                                          </p:val>
                                        </p:tav>
                                      </p:tavLst>
                                    </p:anim>
                                    <p:anim calcmode="lin" valueType="num">
                                      <p:cBhvr>
                                        <p:cTn id="62" dur="1000" fill="hold"/>
                                        <p:tgtEl>
                                          <p:spTgt spid="8">
                                            <p:graphicEl>
                                              <a:dgm id="{0C9431B4-73F2-4C09-8413-700355C71246}"/>
                                            </p:graphicEl>
                                          </p:spTgt>
                                        </p:tgtEl>
                                        <p:attrNameLst>
                                          <p:attrName>ppt_y</p:attrName>
                                        </p:attrNameLst>
                                      </p:cBhvr>
                                      <p:tavLst>
                                        <p:tav tm="0">
                                          <p:val>
                                            <p:strVal val="#ppt_y+.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42" presetClass="entr" presetSubtype="0" fill="hold" grpId="0" nodeType="clickEffect">
                                  <p:stCondLst>
                                    <p:cond delay="0"/>
                                  </p:stCondLst>
                                  <p:childTnLst>
                                    <p:set>
                                      <p:cBhvr>
                                        <p:cTn id="66" dur="1" fill="hold">
                                          <p:stCondLst>
                                            <p:cond delay="0"/>
                                          </p:stCondLst>
                                        </p:cTn>
                                        <p:tgtEl>
                                          <p:spTgt spid="8">
                                            <p:graphicEl>
                                              <a:dgm id="{3610F8BB-7D45-46B2-8A3A-F3BC3B0C6C18}"/>
                                            </p:graphicEl>
                                          </p:spTgt>
                                        </p:tgtEl>
                                        <p:attrNameLst>
                                          <p:attrName>style.visibility</p:attrName>
                                        </p:attrNameLst>
                                      </p:cBhvr>
                                      <p:to>
                                        <p:strVal val="visible"/>
                                      </p:to>
                                    </p:set>
                                    <p:animEffect transition="in" filter="fade">
                                      <p:cBhvr>
                                        <p:cTn id="67" dur="1000"/>
                                        <p:tgtEl>
                                          <p:spTgt spid="8">
                                            <p:graphicEl>
                                              <a:dgm id="{3610F8BB-7D45-46B2-8A3A-F3BC3B0C6C18}"/>
                                            </p:graphicEl>
                                          </p:spTgt>
                                        </p:tgtEl>
                                      </p:cBhvr>
                                    </p:animEffect>
                                    <p:anim calcmode="lin" valueType="num">
                                      <p:cBhvr>
                                        <p:cTn id="68" dur="1000" fill="hold"/>
                                        <p:tgtEl>
                                          <p:spTgt spid="8">
                                            <p:graphicEl>
                                              <a:dgm id="{3610F8BB-7D45-46B2-8A3A-F3BC3B0C6C18}"/>
                                            </p:graphicEl>
                                          </p:spTgt>
                                        </p:tgtEl>
                                        <p:attrNameLst>
                                          <p:attrName>ppt_x</p:attrName>
                                        </p:attrNameLst>
                                      </p:cBhvr>
                                      <p:tavLst>
                                        <p:tav tm="0">
                                          <p:val>
                                            <p:strVal val="#ppt_x"/>
                                          </p:val>
                                        </p:tav>
                                        <p:tav tm="100000">
                                          <p:val>
                                            <p:strVal val="#ppt_x"/>
                                          </p:val>
                                        </p:tav>
                                      </p:tavLst>
                                    </p:anim>
                                    <p:anim calcmode="lin" valueType="num">
                                      <p:cBhvr>
                                        <p:cTn id="69" dur="1000" fill="hold"/>
                                        <p:tgtEl>
                                          <p:spTgt spid="8">
                                            <p:graphicEl>
                                              <a:dgm id="{3610F8BB-7D45-46B2-8A3A-F3BC3B0C6C18}"/>
                                            </p:graphicEl>
                                          </p:spTgt>
                                        </p:tgtEl>
                                        <p:attrNameLst>
                                          <p:attrName>ppt_y</p:attrName>
                                        </p:attrNameLst>
                                      </p:cBhvr>
                                      <p:tavLst>
                                        <p:tav tm="0">
                                          <p:val>
                                            <p:strVal val="#ppt_y+.1"/>
                                          </p:val>
                                        </p:tav>
                                        <p:tav tm="100000">
                                          <p:val>
                                            <p:strVal val="#ppt_y"/>
                                          </p:val>
                                        </p:tav>
                                      </p:tavLst>
                                    </p:anim>
                                  </p:childTnLst>
                                </p:cTn>
                              </p:par>
                              <p:par>
                                <p:cTn id="70" presetID="42" presetClass="entr" presetSubtype="0" fill="hold" grpId="0" nodeType="withEffect">
                                  <p:stCondLst>
                                    <p:cond delay="0"/>
                                  </p:stCondLst>
                                  <p:childTnLst>
                                    <p:set>
                                      <p:cBhvr>
                                        <p:cTn id="71" dur="1" fill="hold">
                                          <p:stCondLst>
                                            <p:cond delay="0"/>
                                          </p:stCondLst>
                                        </p:cTn>
                                        <p:tgtEl>
                                          <p:spTgt spid="8">
                                            <p:graphicEl>
                                              <a:dgm id="{C8AA5129-BD49-4462-8E15-698A11F97FA6}"/>
                                            </p:graphicEl>
                                          </p:spTgt>
                                        </p:tgtEl>
                                        <p:attrNameLst>
                                          <p:attrName>style.visibility</p:attrName>
                                        </p:attrNameLst>
                                      </p:cBhvr>
                                      <p:to>
                                        <p:strVal val="visible"/>
                                      </p:to>
                                    </p:set>
                                    <p:animEffect transition="in" filter="fade">
                                      <p:cBhvr>
                                        <p:cTn id="72" dur="1000"/>
                                        <p:tgtEl>
                                          <p:spTgt spid="8">
                                            <p:graphicEl>
                                              <a:dgm id="{C8AA5129-BD49-4462-8E15-698A11F97FA6}"/>
                                            </p:graphicEl>
                                          </p:spTgt>
                                        </p:tgtEl>
                                      </p:cBhvr>
                                    </p:animEffect>
                                    <p:anim calcmode="lin" valueType="num">
                                      <p:cBhvr>
                                        <p:cTn id="73" dur="1000" fill="hold"/>
                                        <p:tgtEl>
                                          <p:spTgt spid="8">
                                            <p:graphicEl>
                                              <a:dgm id="{C8AA5129-BD49-4462-8E15-698A11F97FA6}"/>
                                            </p:graphicEl>
                                          </p:spTgt>
                                        </p:tgtEl>
                                        <p:attrNameLst>
                                          <p:attrName>ppt_x</p:attrName>
                                        </p:attrNameLst>
                                      </p:cBhvr>
                                      <p:tavLst>
                                        <p:tav tm="0">
                                          <p:val>
                                            <p:strVal val="#ppt_x"/>
                                          </p:val>
                                        </p:tav>
                                        <p:tav tm="100000">
                                          <p:val>
                                            <p:strVal val="#ppt_x"/>
                                          </p:val>
                                        </p:tav>
                                      </p:tavLst>
                                    </p:anim>
                                    <p:anim calcmode="lin" valueType="num">
                                      <p:cBhvr>
                                        <p:cTn id="74" dur="1000" fill="hold"/>
                                        <p:tgtEl>
                                          <p:spTgt spid="8">
                                            <p:graphicEl>
                                              <a:dgm id="{C8AA5129-BD49-4462-8E15-698A11F97FA6}"/>
                                            </p:graphicEl>
                                          </p:spTgt>
                                        </p:tgtEl>
                                        <p:attrNameLst>
                                          <p:attrName>ppt_y</p:attrName>
                                        </p:attrNameLst>
                                      </p:cBhvr>
                                      <p:tavLst>
                                        <p:tav tm="0">
                                          <p:val>
                                            <p:strVal val="#ppt_y+.1"/>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42" presetClass="entr" presetSubtype="0" fill="hold" nodeType="clickEffect">
                                  <p:stCondLst>
                                    <p:cond delay="0"/>
                                  </p:stCondLst>
                                  <p:childTnLst>
                                    <p:set>
                                      <p:cBhvr>
                                        <p:cTn id="78" dur="1" fill="hold">
                                          <p:stCondLst>
                                            <p:cond delay="0"/>
                                          </p:stCondLst>
                                        </p:cTn>
                                        <p:tgtEl>
                                          <p:spTgt spid="3"/>
                                        </p:tgtEl>
                                        <p:attrNameLst>
                                          <p:attrName>style.visibility</p:attrName>
                                        </p:attrNameLst>
                                      </p:cBhvr>
                                      <p:to>
                                        <p:strVal val="visible"/>
                                      </p:to>
                                    </p:set>
                                    <p:animEffect transition="in" filter="fade">
                                      <p:cBhvr>
                                        <p:cTn id="79" dur="1000"/>
                                        <p:tgtEl>
                                          <p:spTgt spid="3"/>
                                        </p:tgtEl>
                                      </p:cBhvr>
                                    </p:animEffect>
                                    <p:anim calcmode="lin" valueType="num">
                                      <p:cBhvr>
                                        <p:cTn id="80" dur="1000" fill="hold"/>
                                        <p:tgtEl>
                                          <p:spTgt spid="3"/>
                                        </p:tgtEl>
                                        <p:attrNameLst>
                                          <p:attrName>ppt_x</p:attrName>
                                        </p:attrNameLst>
                                      </p:cBhvr>
                                      <p:tavLst>
                                        <p:tav tm="0">
                                          <p:val>
                                            <p:strVal val="#ppt_x"/>
                                          </p:val>
                                        </p:tav>
                                        <p:tav tm="100000">
                                          <p:val>
                                            <p:strVal val="#ppt_x"/>
                                          </p:val>
                                        </p:tav>
                                      </p:tavLst>
                                    </p:anim>
                                    <p:anim calcmode="lin" valueType="num">
                                      <p:cBhvr>
                                        <p:cTn id="81"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Sub>
          <a:bldDgm bld="one"/>
        </p:bldSub>
      </p:bldGraphic>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4"/>
          <a:stretch>
            <a:fillRect/>
          </a:stretch>
        </p:blipFill>
        <p:spPr>
          <a:xfrm>
            <a:off x="7379204" y="2068020"/>
            <a:ext cx="4276725" cy="2447925"/>
          </a:xfrm>
          <a:prstGeom prst="rect">
            <a:avLst/>
          </a:prstGeom>
        </p:spPr>
      </p:pic>
      <p:sp>
        <p:nvSpPr>
          <p:cNvPr id="4" name="Title 3"/>
          <p:cNvSpPr>
            <a:spLocks noGrp="1"/>
          </p:cNvSpPr>
          <p:nvPr>
            <p:ph type="title"/>
          </p:nvPr>
        </p:nvSpPr>
        <p:spPr/>
        <p:txBody>
          <a:bodyPr/>
          <a:lstStyle/>
          <a:p>
            <a:r>
              <a:rPr lang="en-US" dirty="0" smtClean="0"/>
              <a:t>Activity 2     </a:t>
            </a:r>
            <a:endParaRPr lang="en-US" dirty="0"/>
          </a:p>
        </p:txBody>
      </p:sp>
      <p:sp>
        <p:nvSpPr>
          <p:cNvPr id="3" name="Rectangle 2"/>
          <p:cNvSpPr/>
          <p:nvPr/>
        </p:nvSpPr>
        <p:spPr>
          <a:xfrm>
            <a:off x="5194479" y="843879"/>
            <a:ext cx="5865965" cy="646331"/>
          </a:xfrm>
          <a:prstGeom prst="rect">
            <a:avLst/>
          </a:prstGeom>
        </p:spPr>
        <p:txBody>
          <a:bodyPr wrap="none">
            <a:spAutoFit/>
          </a:bodyPr>
          <a:lstStyle/>
          <a:p>
            <a:r>
              <a:rPr lang="en-US" sz="3600" dirty="0">
                <a:solidFill>
                  <a:schemeClr val="bg1"/>
                </a:solidFill>
              </a:rPr>
              <a:t>http://www.cbsd.org/formative</a:t>
            </a:r>
          </a:p>
        </p:txBody>
      </p:sp>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76716" y="3565010"/>
            <a:ext cx="5050665" cy="987113"/>
          </a:xfrm>
          <a:prstGeom prst="rect">
            <a:avLst/>
          </a:prstGeom>
        </p:spPr>
      </p:pic>
      <p:pic>
        <p:nvPicPr>
          <p:cNvPr id="10" name="MS900074799[1].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cstate="print"/>
          <a:stretch>
            <a:fillRect/>
          </a:stretch>
        </p:blipFill>
        <p:spPr>
          <a:xfrm>
            <a:off x="5196782" y="3291983"/>
            <a:ext cx="244475" cy="244475"/>
          </a:xfrm>
          <a:prstGeom prst="rect">
            <a:avLst/>
          </a:prstGeom>
        </p:spPr>
      </p:pic>
      <p:sp>
        <p:nvSpPr>
          <p:cNvPr id="11" name="Oval 10"/>
          <p:cNvSpPr/>
          <p:nvPr/>
        </p:nvSpPr>
        <p:spPr>
          <a:xfrm>
            <a:off x="4638720" y="2499895"/>
            <a:ext cx="2052228" cy="2052228"/>
          </a:xfrm>
          <a:prstGeom prst="ellipse">
            <a:avLst/>
          </a:prstGeom>
          <a:solidFill>
            <a:srgbClr val="FFFF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Oval 11"/>
          <p:cNvSpPr/>
          <p:nvPr/>
        </p:nvSpPr>
        <p:spPr>
          <a:xfrm>
            <a:off x="4638720" y="2499895"/>
            <a:ext cx="2052228" cy="2052228"/>
          </a:xfrm>
          <a:prstGeom prst="ellipse">
            <a:avLst/>
          </a:prstGeom>
          <a:solidFill>
            <a:srgbClr val="3333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002060"/>
              </a:solidFill>
            </a:endParaRPr>
          </a:p>
        </p:txBody>
      </p:sp>
      <p:sp>
        <p:nvSpPr>
          <p:cNvPr id="13" name="TextBox 12"/>
          <p:cNvSpPr txBox="1"/>
          <p:nvPr/>
        </p:nvSpPr>
        <p:spPr>
          <a:xfrm>
            <a:off x="4904850" y="1995839"/>
            <a:ext cx="1519968" cy="461665"/>
          </a:xfrm>
          <a:prstGeom prst="rect">
            <a:avLst/>
          </a:prstGeom>
          <a:noFill/>
        </p:spPr>
        <p:txBody>
          <a:bodyPr wrap="none" rtlCol="0">
            <a:spAutoFit/>
          </a:bodyPr>
          <a:lstStyle/>
          <a:p>
            <a:pPr algn="ctr"/>
            <a:r>
              <a:rPr lang="en-GB" sz="2400" dirty="0" smtClean="0"/>
              <a:t>4 minutes</a:t>
            </a:r>
            <a:endParaRPr lang="en-GB" sz="2400" dirty="0"/>
          </a:p>
        </p:txBody>
      </p:sp>
      <p:sp>
        <p:nvSpPr>
          <p:cNvPr id="14" name="Rectangle 13"/>
          <p:cNvSpPr/>
          <p:nvPr/>
        </p:nvSpPr>
        <p:spPr>
          <a:xfrm>
            <a:off x="4606811" y="1965266"/>
            <a:ext cx="2136322" cy="265343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Content Placeholder 2"/>
          <p:cNvSpPr>
            <a:spLocks noGrp="1"/>
          </p:cNvSpPr>
          <p:nvPr>
            <p:ph idx="1"/>
          </p:nvPr>
        </p:nvSpPr>
        <p:spPr>
          <a:xfrm>
            <a:off x="323613" y="1783472"/>
            <a:ext cx="6579463" cy="3678303"/>
          </a:xfrm>
        </p:spPr>
        <p:txBody>
          <a:bodyPr anchor="t">
            <a:normAutofit/>
          </a:bodyPr>
          <a:lstStyle/>
          <a:p>
            <a:r>
              <a:rPr lang="en-US" sz="2400" dirty="0" smtClean="0"/>
              <a:t>Create groups of 3 people and read Article 3.</a:t>
            </a:r>
          </a:p>
          <a:p>
            <a:r>
              <a:rPr lang="en-US" sz="2400" dirty="0" smtClean="0"/>
              <a:t>Discuss the article and come up with 3 questions to poll the teachers in this workshop.</a:t>
            </a:r>
          </a:p>
          <a:p>
            <a:r>
              <a:rPr lang="en-US" sz="2400" dirty="0" smtClean="0"/>
              <a:t>Use one of the tools listed below to create a Formative Assessment Activity for the group.  You can pick any strategy.  You will present it.</a:t>
            </a:r>
            <a:endParaRPr lang="en-US" sz="2400" i="1" dirty="0">
              <a:solidFill>
                <a:srgbClr val="FF0000"/>
              </a:solidFill>
            </a:endParaRPr>
          </a:p>
        </p:txBody>
      </p:sp>
      <p:pic>
        <p:nvPicPr>
          <p:cNvPr id="7" name="Picture 6"/>
          <p:cNvPicPr>
            <a:picLocks noChangeAspect="1"/>
          </p:cNvPicPr>
          <p:nvPr/>
        </p:nvPicPr>
        <p:blipFill>
          <a:blip r:embed="rId7"/>
          <a:stretch>
            <a:fillRect/>
          </a:stretch>
        </p:blipFill>
        <p:spPr>
          <a:xfrm>
            <a:off x="3648797" y="4515945"/>
            <a:ext cx="1375900" cy="2090057"/>
          </a:xfrm>
          <a:prstGeom prst="rect">
            <a:avLst/>
          </a:prstGeom>
        </p:spPr>
      </p:pic>
    </p:spTree>
    <p:extLst>
      <p:ext uri="{BB962C8B-B14F-4D97-AF65-F5344CB8AC3E}">
        <p14:creationId xmlns:p14="http://schemas.microsoft.com/office/powerpoint/2010/main" val="162173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fade">
                                      <p:cBhvr>
                                        <p:cTn id="7" dur="1000"/>
                                        <p:tgtEl>
                                          <p:spTgt spid="16">
                                            <p:txEl>
                                              <p:pRg st="0" end="0"/>
                                            </p:txEl>
                                          </p:spTgt>
                                        </p:tgtEl>
                                      </p:cBhvr>
                                    </p:animEffect>
                                    <p:anim calcmode="lin" valueType="num">
                                      <p:cBhvr>
                                        <p:cTn id="8" dur="1000" fill="hold"/>
                                        <p:tgtEl>
                                          <p:spTgt spid="1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heel(1)">
                                      <p:cBhvr>
                                        <p:cTn id="14" dur="10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6">
                                            <p:txEl>
                                              <p:pRg st="1" end="1"/>
                                            </p:txEl>
                                          </p:spTgt>
                                        </p:tgtEl>
                                        <p:attrNameLst>
                                          <p:attrName>style.visibility</p:attrName>
                                        </p:attrNameLst>
                                      </p:cBhvr>
                                      <p:to>
                                        <p:strVal val="visible"/>
                                      </p:to>
                                    </p:set>
                                    <p:animEffect transition="in" filter="fade">
                                      <p:cBhvr>
                                        <p:cTn id="19" dur="1000"/>
                                        <p:tgtEl>
                                          <p:spTgt spid="16">
                                            <p:txEl>
                                              <p:pRg st="1" end="1"/>
                                            </p:txEl>
                                          </p:spTgt>
                                        </p:tgtEl>
                                      </p:cBhvr>
                                    </p:animEffect>
                                    <p:anim calcmode="lin" valueType="num">
                                      <p:cBhvr>
                                        <p:cTn id="20" dur="1000" fill="hold"/>
                                        <p:tgtEl>
                                          <p:spTgt spid="16">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1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6">
                                            <p:txEl>
                                              <p:pRg st="2" end="2"/>
                                            </p:txEl>
                                          </p:spTgt>
                                        </p:tgtEl>
                                        <p:attrNameLst>
                                          <p:attrName>style.visibility</p:attrName>
                                        </p:attrNameLst>
                                      </p:cBhvr>
                                      <p:to>
                                        <p:strVal val="visible"/>
                                      </p:to>
                                    </p:set>
                                    <p:animEffect transition="in" filter="fade">
                                      <p:cBhvr>
                                        <p:cTn id="26" dur="1000"/>
                                        <p:tgtEl>
                                          <p:spTgt spid="16">
                                            <p:txEl>
                                              <p:pRg st="2" end="2"/>
                                            </p:txEl>
                                          </p:spTgt>
                                        </p:tgtEl>
                                      </p:cBhvr>
                                    </p:animEffect>
                                    <p:anim calcmode="lin" valueType="num">
                                      <p:cBhvr>
                                        <p:cTn id="27" dur="1000" fill="hold"/>
                                        <p:tgtEl>
                                          <p:spTgt spid="16">
                                            <p:txEl>
                                              <p:pRg st="2" end="2"/>
                                            </p:txEl>
                                          </p:spTgt>
                                        </p:tgtEl>
                                        <p:attrNameLst>
                                          <p:attrName>ppt_x</p:attrName>
                                        </p:attrNameLst>
                                      </p:cBhvr>
                                      <p:tavLst>
                                        <p:tav tm="0">
                                          <p:val>
                                            <p:strVal val="#ppt_x"/>
                                          </p:val>
                                        </p:tav>
                                        <p:tav tm="100000">
                                          <p:val>
                                            <p:strVal val="#ppt_x"/>
                                          </p:val>
                                        </p:tav>
                                      </p:tavLst>
                                    </p:anim>
                                    <p:anim calcmode="lin" valueType="num">
                                      <p:cBhvr>
                                        <p:cTn id="28" dur="1000" fill="hold"/>
                                        <p:tgtEl>
                                          <p:spTgt spid="1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xit" presetSubtype="0" fill="hold" grpId="0" nodeType="clickEffect">
                                  <p:stCondLst>
                                    <p:cond delay="0"/>
                                  </p:stCondLst>
                                  <p:childTnLst>
                                    <p:animEffect transition="out" filter="fade">
                                      <p:cBhvr>
                                        <p:cTn id="32" dur="1000"/>
                                        <p:tgtEl>
                                          <p:spTgt spid="14"/>
                                        </p:tgtEl>
                                      </p:cBhvr>
                                    </p:animEffect>
                                    <p:anim calcmode="lin" valueType="num">
                                      <p:cBhvr>
                                        <p:cTn id="33" dur="1000"/>
                                        <p:tgtEl>
                                          <p:spTgt spid="14"/>
                                        </p:tgtEl>
                                        <p:attrNameLst>
                                          <p:attrName>ppt_x</p:attrName>
                                        </p:attrNameLst>
                                      </p:cBhvr>
                                      <p:tavLst>
                                        <p:tav tm="0">
                                          <p:val>
                                            <p:strVal val="ppt_x"/>
                                          </p:val>
                                        </p:tav>
                                        <p:tav tm="100000">
                                          <p:val>
                                            <p:strVal val="ppt_x"/>
                                          </p:val>
                                        </p:tav>
                                      </p:tavLst>
                                    </p:anim>
                                    <p:anim calcmode="lin" valueType="num">
                                      <p:cBhvr>
                                        <p:cTn id="34" dur="1000"/>
                                        <p:tgtEl>
                                          <p:spTgt spid="14"/>
                                        </p:tgtEl>
                                        <p:attrNameLst>
                                          <p:attrName>ppt_y</p:attrName>
                                        </p:attrNameLst>
                                      </p:cBhvr>
                                      <p:tavLst>
                                        <p:tav tm="0">
                                          <p:val>
                                            <p:strVal val="ppt_y"/>
                                          </p:val>
                                        </p:tav>
                                        <p:tav tm="100000">
                                          <p:val>
                                            <p:strVal val="ppt_y+.1"/>
                                          </p:val>
                                        </p:tav>
                                      </p:tavLst>
                                    </p:anim>
                                    <p:set>
                                      <p:cBhvr>
                                        <p:cTn id="35" dur="1" fill="hold">
                                          <p:stCondLst>
                                            <p:cond delay="9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6" restart="whenNotActive" fill="hold" evtFilter="cancelBubble" nodeType="interactiveSeq">
                <p:stCondLst>
                  <p:cond evt="onClick" delay="0">
                    <p:tgtEl>
                      <p:spTgt spid="11"/>
                    </p:tgtEl>
                  </p:cond>
                </p:stCondLst>
                <p:endSync evt="end" delay="0">
                  <p:rtn val="all"/>
                </p:endSync>
                <p:childTnLst>
                  <p:par>
                    <p:cTn id="37" fill="hold">
                      <p:stCondLst>
                        <p:cond delay="0"/>
                      </p:stCondLst>
                      <p:childTnLst>
                        <p:par>
                          <p:cTn id="38" fill="hold">
                            <p:stCondLst>
                              <p:cond delay="0"/>
                            </p:stCondLst>
                            <p:childTnLst>
                              <p:par>
                                <p:cTn id="39" presetID="21" presetClass="entr" presetSubtype="1" fill="hold" grpId="0" nodeType="click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wheel(1)">
                                      <p:cBhvr>
                                        <p:cTn id="41" dur="240000"/>
                                        <p:tgtEl>
                                          <p:spTgt spid="12"/>
                                        </p:tgtEl>
                                      </p:cBhvr>
                                    </p:animEffect>
                                  </p:childTnLst>
                                </p:cTn>
                              </p:par>
                            </p:childTnLst>
                          </p:cTn>
                        </p:par>
                        <p:par>
                          <p:cTn id="42" fill="hold">
                            <p:stCondLst>
                              <p:cond delay="240000"/>
                            </p:stCondLst>
                            <p:childTnLst>
                              <p:par>
                                <p:cTn id="43" presetID="1" presetClass="mediacall" presetSubtype="0" fill="hold" nodeType="afterEffect">
                                  <p:stCondLst>
                                    <p:cond delay="0"/>
                                  </p:stCondLst>
                                  <p:childTnLst>
                                    <p:cmd type="call" cmd="playFrom(0.0)">
                                      <p:cBhvr>
                                        <p:cTn id="44" dur="2178" fill="hold"/>
                                        <p:tgtEl>
                                          <p:spTgt spid="10"/>
                                        </p:tgtEl>
                                      </p:cBhvr>
                                    </p:cmd>
                                  </p:childTnLst>
                                </p:cTn>
                              </p:par>
                            </p:childTnLst>
                          </p:cTn>
                        </p:par>
                      </p:childTnLst>
                    </p:cTn>
                  </p:par>
                </p:childTnLst>
              </p:cTn>
              <p:nextCondLst>
                <p:cond evt="onClick" delay="0">
                  <p:tgtEl>
                    <p:spTgt spid="11"/>
                  </p:tgtEl>
                </p:cond>
              </p:nextCondLst>
            </p:seq>
            <p:audio>
              <p:cMediaNode>
                <p:cTn id="45" fill="hold" display="0">
                  <p:stCondLst>
                    <p:cond delay="indefinite"/>
                  </p:stCondLst>
                  <p:endCondLst>
                    <p:cond evt="onNext" delay="0">
                      <p:tgtEl>
                        <p:sldTgt/>
                      </p:tgtEl>
                    </p:cond>
                    <p:cond evt="onPrev" delay="0">
                      <p:tgtEl>
                        <p:sldTgt/>
                      </p:tgtEl>
                    </p:cond>
                    <p:cond evt="onStopAudio" delay="0">
                      <p:tgtEl>
                        <p:sldTgt/>
                      </p:tgtEl>
                    </p:cond>
                  </p:endCondLst>
                </p:cTn>
                <p:tgtEl>
                  <p:spTgt spid="10"/>
                </p:tgtEl>
              </p:cMediaNode>
            </p:audio>
          </p:childTnLst>
        </p:cTn>
      </p:par>
    </p:tnLst>
    <p:bldLst>
      <p:bldP spid="12" grpId="0" animBg="1"/>
      <p:bldP spid="1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Closing Tweet</a:t>
            </a:r>
            <a:endParaRPr lang="en-US" dirty="0"/>
          </a:p>
        </p:txBody>
      </p:sp>
      <p:pic>
        <p:nvPicPr>
          <p:cNvPr id="3" name="Picture 2"/>
          <p:cNvPicPr>
            <a:picLocks noChangeAspect="1"/>
          </p:cNvPicPr>
          <p:nvPr/>
        </p:nvPicPr>
        <p:blipFill>
          <a:blip r:embed="rId2"/>
          <a:stretch>
            <a:fillRect/>
          </a:stretch>
        </p:blipFill>
        <p:spPr>
          <a:xfrm>
            <a:off x="2956977" y="1962809"/>
            <a:ext cx="6267450" cy="4676775"/>
          </a:xfrm>
          <a:prstGeom prst="rect">
            <a:avLst/>
          </a:prstGeom>
        </p:spPr>
      </p:pic>
      <p:sp>
        <p:nvSpPr>
          <p:cNvPr id="4" name="TextBox 3"/>
          <p:cNvSpPr txBox="1"/>
          <p:nvPr/>
        </p:nvSpPr>
        <p:spPr>
          <a:xfrm>
            <a:off x="3299375" y="2679031"/>
            <a:ext cx="5582654" cy="1200329"/>
          </a:xfrm>
          <a:prstGeom prst="rect">
            <a:avLst/>
          </a:prstGeom>
          <a:noFill/>
        </p:spPr>
        <p:txBody>
          <a:bodyPr wrap="square" rtlCol="0">
            <a:spAutoFit/>
          </a:bodyPr>
          <a:lstStyle/>
          <a:p>
            <a:r>
              <a:rPr lang="en-US" sz="2400" dirty="0" smtClean="0"/>
              <a:t> </a:t>
            </a:r>
          </a:p>
          <a:p>
            <a:r>
              <a:rPr lang="en-US" sz="2400" dirty="0" smtClean="0"/>
              <a:t>        </a:t>
            </a:r>
          </a:p>
          <a:p>
            <a:endParaRPr lang="en-US" sz="2400"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3691037" y="1228748"/>
            <a:ext cx="4991617" cy="6459739"/>
          </a:xfrm>
          <a:prstGeom prst="rect">
            <a:avLst/>
          </a:prstGeom>
        </p:spPr>
      </p:pic>
    </p:spTree>
    <p:extLst>
      <p:ext uri="{BB962C8B-B14F-4D97-AF65-F5344CB8AC3E}">
        <p14:creationId xmlns:p14="http://schemas.microsoft.com/office/powerpoint/2010/main" val="2826390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Formative Assessment Using Technology</a:t>
            </a:r>
            <a:endParaRPr lang="en-US" dirty="0"/>
          </a:p>
        </p:txBody>
      </p:sp>
      <p:sp>
        <p:nvSpPr>
          <p:cNvPr id="5" name="Content Placeholder 4"/>
          <p:cNvSpPr>
            <a:spLocks noGrp="1"/>
          </p:cNvSpPr>
          <p:nvPr>
            <p:ph idx="1"/>
          </p:nvPr>
        </p:nvSpPr>
        <p:spPr>
          <a:xfrm>
            <a:off x="438679" y="1974653"/>
            <a:ext cx="11029615" cy="3678303"/>
          </a:xfrm>
        </p:spPr>
        <p:txBody>
          <a:bodyPr anchor="t">
            <a:normAutofit/>
          </a:bodyPr>
          <a:lstStyle/>
          <a:p>
            <a:pPr marL="0" indent="0">
              <a:buNone/>
            </a:pPr>
            <a:r>
              <a:rPr lang="en-US" sz="2800" dirty="0" smtClean="0"/>
              <a:t>What is formative assessment?</a:t>
            </a:r>
            <a:endParaRPr lang="en-US" sz="2800" dirty="0"/>
          </a:p>
        </p:txBody>
      </p:sp>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2462" t="2777" r="2553" b="5888"/>
          <a:stretch/>
        </p:blipFill>
        <p:spPr>
          <a:xfrm>
            <a:off x="5615188" y="2176529"/>
            <a:ext cx="5499280" cy="4494727"/>
          </a:xfrm>
          <a:prstGeom prst="rect">
            <a:avLst/>
          </a:prstGeom>
        </p:spPr>
      </p:pic>
    </p:spTree>
    <p:extLst>
      <p:ext uri="{BB962C8B-B14F-4D97-AF65-F5344CB8AC3E}">
        <p14:creationId xmlns:p14="http://schemas.microsoft.com/office/powerpoint/2010/main" val="96890121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Formative Assessment Using Technology</a:t>
            </a:r>
            <a:endParaRPr lang="en-US" dirty="0"/>
          </a:p>
        </p:txBody>
      </p:sp>
      <p:sp>
        <p:nvSpPr>
          <p:cNvPr id="5" name="Content Placeholder 4"/>
          <p:cNvSpPr>
            <a:spLocks noGrp="1"/>
          </p:cNvSpPr>
          <p:nvPr>
            <p:ph idx="1"/>
          </p:nvPr>
        </p:nvSpPr>
        <p:spPr>
          <a:xfrm>
            <a:off x="438679" y="1974653"/>
            <a:ext cx="11029615" cy="3678303"/>
          </a:xfrm>
        </p:spPr>
        <p:txBody>
          <a:bodyPr anchor="t">
            <a:normAutofit/>
          </a:bodyPr>
          <a:lstStyle/>
          <a:p>
            <a:pPr marL="0" indent="0">
              <a:buNone/>
            </a:pPr>
            <a:r>
              <a:rPr lang="en-US" sz="2800" dirty="0" smtClean="0"/>
              <a:t>What is formative assessment?</a:t>
            </a:r>
            <a:endParaRPr lang="en-US" sz="2800" dirty="0"/>
          </a:p>
        </p:txBody>
      </p:sp>
      <p:sp>
        <p:nvSpPr>
          <p:cNvPr id="6" name="Rectangle 5"/>
          <p:cNvSpPr/>
          <p:nvPr/>
        </p:nvSpPr>
        <p:spPr>
          <a:xfrm>
            <a:off x="5345915" y="1938832"/>
            <a:ext cx="5761770" cy="523220"/>
          </a:xfrm>
          <a:prstGeom prst="rect">
            <a:avLst/>
          </a:prstGeom>
        </p:spPr>
        <p:txBody>
          <a:bodyPr wrap="none">
            <a:spAutoFit/>
          </a:bodyPr>
          <a:lstStyle/>
          <a:p>
            <a:r>
              <a:rPr lang="en-US" sz="2800" dirty="0">
                <a:solidFill>
                  <a:srgbClr val="FF0000"/>
                </a:solidFill>
              </a:rPr>
              <a:t>https://www.polleverywhere.com/jjaffe</a:t>
            </a:r>
          </a:p>
        </p:txBody>
      </p:sp>
      <p:pic>
        <p:nvPicPr>
          <p:cNvPr id="7" name="Picture 6">
            <a:hlinkClick r:id="rId2"/>
          </p:cNvPr>
          <p:cNvPicPr>
            <a:picLocks noChangeAspect="1"/>
          </p:cNvPicPr>
          <p:nvPr/>
        </p:nvPicPr>
        <p:blipFill>
          <a:blip r:embed="rId3"/>
          <a:stretch>
            <a:fillRect/>
          </a:stretch>
        </p:blipFill>
        <p:spPr>
          <a:xfrm>
            <a:off x="2847399" y="2684928"/>
            <a:ext cx="6497201" cy="4076035"/>
          </a:xfrm>
          <a:prstGeom prst="rect">
            <a:avLst/>
          </a:prstGeom>
        </p:spPr>
      </p:pic>
      <p:sp>
        <p:nvSpPr>
          <p:cNvPr id="9" name="Rectangle 8"/>
          <p:cNvSpPr/>
          <p:nvPr/>
        </p:nvSpPr>
        <p:spPr>
          <a:xfrm>
            <a:off x="5403278" y="1974653"/>
            <a:ext cx="5647043" cy="487399"/>
          </a:xfrm>
          <a:prstGeom prst="rect">
            <a:avLst/>
          </a:prstGeom>
          <a:solidFill>
            <a:srgbClr val="FFFF00">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90100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175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Formative Assessment Using Technology</a:t>
            </a:r>
            <a:endParaRPr lang="en-US" dirty="0"/>
          </a:p>
        </p:txBody>
      </p:sp>
      <p:sp>
        <p:nvSpPr>
          <p:cNvPr id="5" name="Content Placeholder 4"/>
          <p:cNvSpPr>
            <a:spLocks noGrp="1"/>
          </p:cNvSpPr>
          <p:nvPr>
            <p:ph idx="1"/>
          </p:nvPr>
        </p:nvSpPr>
        <p:spPr>
          <a:xfrm>
            <a:off x="438679" y="1974653"/>
            <a:ext cx="11029615" cy="3678303"/>
          </a:xfrm>
        </p:spPr>
        <p:txBody>
          <a:bodyPr anchor="t">
            <a:normAutofit/>
          </a:bodyPr>
          <a:lstStyle/>
          <a:p>
            <a:pPr marL="0" indent="0">
              <a:buNone/>
            </a:pPr>
            <a:r>
              <a:rPr lang="en-US" sz="2800" dirty="0" smtClean="0"/>
              <a:t>What is formative assessment?</a:t>
            </a:r>
            <a:endParaRPr lang="en-US" sz="2800" dirty="0"/>
          </a:p>
        </p:txBody>
      </p:sp>
      <p:pic>
        <p:nvPicPr>
          <p:cNvPr id="3" name="Picture 2"/>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706887" y="1377316"/>
            <a:ext cx="7289441" cy="6446599"/>
          </a:xfrm>
          <a:prstGeom prst="rect">
            <a:avLst/>
          </a:prstGeom>
        </p:spPr>
      </p:pic>
      <p:sp>
        <p:nvSpPr>
          <p:cNvPr id="8" name="Rectangle 7"/>
          <p:cNvSpPr/>
          <p:nvPr/>
        </p:nvSpPr>
        <p:spPr>
          <a:xfrm rot="21396885">
            <a:off x="6632278" y="2716697"/>
            <a:ext cx="3696236" cy="3416320"/>
          </a:xfrm>
          <a:prstGeom prst="rect">
            <a:avLst/>
          </a:prstGeom>
          <a:noFill/>
          <a:ln>
            <a:noFill/>
          </a:ln>
        </p:spPr>
        <p:txBody>
          <a:bodyPr wrap="square">
            <a:spAutoFit/>
          </a:bodyPr>
          <a:lstStyle/>
          <a:p>
            <a:r>
              <a:rPr lang="en-US" sz="2400" b="1" dirty="0" smtClean="0">
                <a:solidFill>
                  <a:srgbClr val="000000"/>
                </a:solidFill>
                <a:latin typeface="Arial" panose="020B0604020202020204" pitchFamily="34" charset="0"/>
              </a:rPr>
              <a:t>Formative </a:t>
            </a:r>
            <a:r>
              <a:rPr lang="en-US" sz="2400" b="1" dirty="0">
                <a:solidFill>
                  <a:srgbClr val="000000"/>
                </a:solidFill>
                <a:latin typeface="Arial" panose="020B0604020202020204" pitchFamily="34" charset="0"/>
              </a:rPr>
              <a:t>assessment</a:t>
            </a:r>
            <a:r>
              <a:rPr lang="en-US" sz="2400" dirty="0">
                <a:solidFill>
                  <a:srgbClr val="000000"/>
                </a:solidFill>
                <a:latin typeface="Arial" panose="020B0604020202020204" pitchFamily="34" charset="0"/>
              </a:rPr>
              <a:t> </a:t>
            </a:r>
            <a:r>
              <a:rPr lang="en-US" sz="2400" dirty="0" smtClean="0">
                <a:solidFill>
                  <a:srgbClr val="000000"/>
                </a:solidFill>
                <a:latin typeface="Arial" panose="020B0604020202020204" pitchFamily="34" charset="0"/>
              </a:rPr>
              <a:t>is </a:t>
            </a:r>
            <a:r>
              <a:rPr lang="en-US" sz="2400" dirty="0">
                <a:solidFill>
                  <a:srgbClr val="000000"/>
                </a:solidFill>
                <a:latin typeface="Arial" panose="020B0604020202020204" pitchFamily="34" charset="0"/>
              </a:rPr>
              <a:t>a </a:t>
            </a:r>
            <a:r>
              <a:rPr lang="en-US" sz="2400" b="1" u="sng" dirty="0">
                <a:solidFill>
                  <a:schemeClr val="accent1"/>
                </a:solidFill>
                <a:latin typeface="Arial" panose="020B0604020202020204" pitchFamily="34" charset="0"/>
              </a:rPr>
              <a:t>tool teachers</a:t>
            </a:r>
            <a:r>
              <a:rPr lang="en-US" sz="2400" dirty="0">
                <a:solidFill>
                  <a:schemeClr val="accent1"/>
                </a:solidFill>
                <a:latin typeface="Arial" panose="020B0604020202020204" pitchFamily="34" charset="0"/>
              </a:rPr>
              <a:t> </a:t>
            </a:r>
            <a:r>
              <a:rPr lang="en-US" sz="2400" dirty="0">
                <a:solidFill>
                  <a:srgbClr val="000000"/>
                </a:solidFill>
                <a:latin typeface="Arial" panose="020B0604020202020204" pitchFamily="34" charset="0"/>
              </a:rPr>
              <a:t>use to give feedback to students and/or </a:t>
            </a:r>
            <a:r>
              <a:rPr lang="en-US" sz="2400" b="1" u="sng" dirty="0">
                <a:solidFill>
                  <a:schemeClr val="accent1"/>
                </a:solidFill>
                <a:latin typeface="Arial" panose="020B0604020202020204" pitchFamily="34" charset="0"/>
              </a:rPr>
              <a:t>guide their instruction</a:t>
            </a:r>
            <a:r>
              <a:rPr lang="en-US" sz="2400" dirty="0">
                <a:solidFill>
                  <a:srgbClr val="000000"/>
                </a:solidFill>
                <a:latin typeface="Arial" panose="020B0604020202020204" pitchFamily="34" charset="0"/>
              </a:rPr>
              <a:t>. </a:t>
            </a:r>
            <a:r>
              <a:rPr lang="en-US" sz="2400" dirty="0" smtClean="0">
                <a:solidFill>
                  <a:srgbClr val="000000"/>
                </a:solidFill>
                <a:latin typeface="Arial" panose="020B0604020202020204" pitchFamily="34" charset="0"/>
              </a:rPr>
              <a:t>It is not included in a student grade, nor should it be used to judge a teacher's performance.</a:t>
            </a:r>
            <a:endParaRPr lang="en-US" dirty="0">
              <a:solidFill>
                <a:srgbClr val="000000"/>
              </a:solidFill>
              <a:effectLst/>
              <a:latin typeface="Arial" panose="020B0604020202020204" pitchFamily="34" charset="0"/>
            </a:endParaRPr>
          </a:p>
        </p:txBody>
      </p:sp>
      <p:sp>
        <p:nvSpPr>
          <p:cNvPr id="2" name="Rectangle 1"/>
          <p:cNvSpPr/>
          <p:nvPr/>
        </p:nvSpPr>
        <p:spPr>
          <a:xfrm>
            <a:off x="301157" y="3022184"/>
            <a:ext cx="5586296" cy="2677656"/>
          </a:xfrm>
          <a:prstGeom prst="rect">
            <a:avLst/>
          </a:prstGeom>
          <a:ln>
            <a:solidFill>
              <a:schemeClr val="tx1"/>
            </a:solidFill>
          </a:ln>
        </p:spPr>
        <p:txBody>
          <a:bodyPr wrap="square">
            <a:spAutoFit/>
          </a:bodyPr>
          <a:lstStyle/>
          <a:p>
            <a:r>
              <a:rPr lang="en-US" sz="2400" b="1" dirty="0" smtClean="0">
                <a:solidFill>
                  <a:schemeClr val="accent1"/>
                </a:solidFill>
              </a:rPr>
              <a:t>Danielson Rubric</a:t>
            </a:r>
            <a:r>
              <a:rPr lang="en-US" sz="2400" dirty="0" smtClean="0">
                <a:solidFill>
                  <a:schemeClr val="accent1"/>
                </a:solidFill>
              </a:rPr>
              <a:t>: ~</a:t>
            </a:r>
            <a:r>
              <a:rPr lang="en-US" sz="2400" b="1" dirty="0" smtClean="0">
                <a:solidFill>
                  <a:schemeClr val="accent1"/>
                </a:solidFill>
              </a:rPr>
              <a:t>1d</a:t>
            </a:r>
            <a:r>
              <a:rPr lang="en-US" sz="2400" b="1" dirty="0">
                <a:solidFill>
                  <a:schemeClr val="accent1"/>
                </a:solidFill>
              </a:rPr>
              <a:t>: Demonstrating knowledge of </a:t>
            </a:r>
            <a:r>
              <a:rPr lang="en-US" sz="2400" b="1" dirty="0" smtClean="0">
                <a:solidFill>
                  <a:schemeClr val="accent1"/>
                </a:solidFill>
              </a:rPr>
              <a:t>resources</a:t>
            </a:r>
            <a:r>
              <a:rPr lang="en-US" sz="2000" dirty="0" smtClean="0">
                <a:solidFill>
                  <a:schemeClr val="tx2"/>
                </a:solidFill>
              </a:rPr>
              <a:t/>
            </a:r>
            <a:br>
              <a:rPr lang="en-US" sz="2000" dirty="0" smtClean="0">
                <a:solidFill>
                  <a:schemeClr val="tx2"/>
                </a:solidFill>
              </a:rPr>
            </a:br>
            <a:r>
              <a:rPr lang="en-US" sz="2000" dirty="0" smtClean="0">
                <a:solidFill>
                  <a:schemeClr val="tx2"/>
                </a:solidFill>
              </a:rPr>
              <a:t>The </a:t>
            </a:r>
            <a:r>
              <a:rPr lang="en-US" sz="2000" dirty="0">
                <a:solidFill>
                  <a:schemeClr val="tx2"/>
                </a:solidFill>
              </a:rPr>
              <a:t>teacher’s knowledge </a:t>
            </a:r>
            <a:r>
              <a:rPr lang="en-US" sz="2000" dirty="0">
                <a:solidFill>
                  <a:srgbClr val="FF0000"/>
                </a:solidFill>
              </a:rPr>
              <a:t>of resources </a:t>
            </a:r>
            <a:r>
              <a:rPr lang="en-US" sz="2000" dirty="0">
                <a:solidFill>
                  <a:schemeClr val="tx2"/>
                </a:solidFill>
              </a:rPr>
              <a:t>for classroom use and for extending one’s professional skill is extensive, including those available through the school or district, in the community, through professional organizations and universities, and </a:t>
            </a:r>
            <a:r>
              <a:rPr lang="en-US" sz="2000" dirty="0">
                <a:solidFill>
                  <a:srgbClr val="FF0000"/>
                </a:solidFill>
              </a:rPr>
              <a:t>on the Internet</a:t>
            </a:r>
            <a:r>
              <a:rPr lang="en-US" sz="2000" dirty="0">
                <a:solidFill>
                  <a:schemeClr val="tx2"/>
                </a:solidFill>
              </a:rPr>
              <a:t>.</a:t>
            </a:r>
          </a:p>
        </p:txBody>
      </p:sp>
    </p:spTree>
    <p:extLst>
      <p:ext uri="{BB962C8B-B14F-4D97-AF65-F5344CB8AC3E}">
        <p14:creationId xmlns:p14="http://schemas.microsoft.com/office/powerpoint/2010/main" val="4238153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PollEverywhere.com</a:t>
            </a:r>
            <a:endParaRPr lang="en-US" dirty="0"/>
          </a:p>
        </p:txBody>
      </p:sp>
      <p:pic>
        <p:nvPicPr>
          <p:cNvPr id="4" name="Picture 3">
            <a:hlinkClick r:id="rId2"/>
          </p:cNvPr>
          <p:cNvPicPr>
            <a:picLocks noChangeAspect="1"/>
          </p:cNvPicPr>
          <p:nvPr/>
        </p:nvPicPr>
        <p:blipFill rotWithShape="1">
          <a:blip r:embed="rId3"/>
          <a:srcRect t="2269"/>
          <a:stretch/>
        </p:blipFill>
        <p:spPr>
          <a:xfrm>
            <a:off x="5278609" y="2069431"/>
            <a:ext cx="6080204" cy="4146884"/>
          </a:xfrm>
          <a:prstGeom prst="rect">
            <a:avLst/>
          </a:prstGeom>
          <a:ln>
            <a:solidFill>
              <a:schemeClr val="tx1"/>
            </a:solidFill>
          </a:ln>
        </p:spPr>
      </p:pic>
      <p:sp>
        <p:nvSpPr>
          <p:cNvPr id="5" name="Rectangle 4"/>
          <p:cNvSpPr/>
          <p:nvPr/>
        </p:nvSpPr>
        <p:spPr>
          <a:xfrm>
            <a:off x="413766" y="1880715"/>
            <a:ext cx="4572000" cy="4524315"/>
          </a:xfrm>
          <a:prstGeom prst="rect">
            <a:avLst/>
          </a:prstGeom>
        </p:spPr>
        <p:txBody>
          <a:bodyPr wrap="square">
            <a:spAutoFit/>
          </a:bodyPr>
          <a:lstStyle/>
          <a:p>
            <a:r>
              <a:rPr lang="en-US" sz="2400" b="1" dirty="0"/>
              <a:t>Questions to </a:t>
            </a:r>
            <a:r>
              <a:rPr lang="en-US" sz="2400" b="1" dirty="0" smtClean="0"/>
              <a:t>Consider</a:t>
            </a:r>
          </a:p>
          <a:p>
            <a:endParaRPr lang="en-US" sz="2400" b="1" dirty="0" smtClean="0"/>
          </a:p>
          <a:p>
            <a:pPr marL="285750" indent="-285750">
              <a:buFont typeface="Arial" panose="020B0604020202020204" pitchFamily="34" charset="0"/>
              <a:buChar char="•"/>
            </a:pPr>
            <a:r>
              <a:rPr lang="en-US" sz="2400" dirty="0" smtClean="0">
                <a:solidFill>
                  <a:srgbClr val="FF0000"/>
                </a:solidFill>
              </a:rPr>
              <a:t>How </a:t>
            </a:r>
            <a:r>
              <a:rPr lang="en-US" sz="2400" dirty="0">
                <a:solidFill>
                  <a:srgbClr val="FF0000"/>
                </a:solidFill>
              </a:rPr>
              <a:t>does </a:t>
            </a:r>
            <a:r>
              <a:rPr lang="en-US" sz="2400" dirty="0" err="1" smtClean="0">
                <a:solidFill>
                  <a:srgbClr val="FF0000"/>
                </a:solidFill>
              </a:rPr>
              <a:t>polleverywhere</a:t>
            </a:r>
            <a:r>
              <a:rPr lang="en-US" sz="2400" dirty="0" smtClean="0">
                <a:solidFill>
                  <a:srgbClr val="FF0000"/>
                </a:solidFill>
              </a:rPr>
              <a:t>  benefit </a:t>
            </a:r>
            <a:r>
              <a:rPr lang="en-US" sz="2400" dirty="0">
                <a:solidFill>
                  <a:srgbClr val="FF0000"/>
                </a:solidFill>
              </a:rPr>
              <a:t>both the teacher and the </a:t>
            </a:r>
            <a:r>
              <a:rPr lang="en-US" sz="2400" dirty="0" smtClean="0">
                <a:solidFill>
                  <a:srgbClr val="FF0000"/>
                </a:solidFill>
              </a:rPr>
              <a:t>students during the lesson?</a:t>
            </a:r>
            <a:br>
              <a:rPr lang="en-US" sz="2400" dirty="0" smtClean="0">
                <a:solidFill>
                  <a:srgbClr val="FF0000"/>
                </a:solidFill>
              </a:rPr>
            </a:br>
            <a:endParaRPr lang="en-US" sz="2400" dirty="0" smtClean="0">
              <a:solidFill>
                <a:srgbClr val="FF0000"/>
              </a:solidFill>
            </a:endParaRPr>
          </a:p>
          <a:p>
            <a:pPr marL="285750" indent="-285750">
              <a:buFont typeface="Arial" panose="020B0604020202020204" pitchFamily="34" charset="0"/>
              <a:buChar char="•"/>
            </a:pPr>
            <a:r>
              <a:rPr lang="en-US" sz="2400" dirty="0" smtClean="0">
                <a:solidFill>
                  <a:schemeClr val="accent6"/>
                </a:solidFill>
              </a:rPr>
              <a:t>If students do not </a:t>
            </a:r>
            <a:r>
              <a:rPr lang="en-US" sz="2400" dirty="0">
                <a:solidFill>
                  <a:schemeClr val="accent6"/>
                </a:solidFill>
              </a:rPr>
              <a:t>have cell phones, how could you adapt this strategy? </a:t>
            </a:r>
            <a:r>
              <a:rPr lang="en-US" sz="2400" dirty="0" smtClean="0">
                <a:solidFill>
                  <a:schemeClr val="accent6"/>
                </a:solidFill>
              </a:rPr>
              <a:t/>
            </a:r>
            <a:br>
              <a:rPr lang="en-US" sz="2400" dirty="0" smtClean="0">
                <a:solidFill>
                  <a:schemeClr val="accent6"/>
                </a:solidFill>
              </a:rPr>
            </a:br>
            <a:endParaRPr lang="en-US" sz="2400" dirty="0" smtClean="0">
              <a:solidFill>
                <a:schemeClr val="accent6"/>
              </a:solidFill>
            </a:endParaRPr>
          </a:p>
          <a:p>
            <a:pPr marL="285750" indent="-285750">
              <a:buFont typeface="Arial" panose="020B0604020202020204" pitchFamily="34" charset="0"/>
              <a:buChar char="•"/>
            </a:pPr>
            <a:r>
              <a:rPr lang="en-US" sz="2400" dirty="0" smtClean="0">
                <a:solidFill>
                  <a:schemeClr val="accent1"/>
                </a:solidFill>
              </a:rPr>
              <a:t>How does </a:t>
            </a:r>
            <a:r>
              <a:rPr lang="en-US" sz="2400" dirty="0">
                <a:solidFill>
                  <a:schemeClr val="accent1"/>
                </a:solidFill>
              </a:rPr>
              <a:t>using </a:t>
            </a:r>
            <a:r>
              <a:rPr lang="en-US" sz="2400" dirty="0" smtClean="0">
                <a:solidFill>
                  <a:schemeClr val="accent1"/>
                </a:solidFill>
              </a:rPr>
              <a:t>a word cloud </a:t>
            </a:r>
            <a:r>
              <a:rPr lang="en-US" sz="2400" dirty="0">
                <a:solidFill>
                  <a:schemeClr val="accent1"/>
                </a:solidFill>
              </a:rPr>
              <a:t>add to this strategy?</a:t>
            </a:r>
          </a:p>
        </p:txBody>
      </p:sp>
      <p:sp>
        <p:nvSpPr>
          <p:cNvPr id="3" name="Rectangle 2"/>
          <p:cNvSpPr/>
          <p:nvPr/>
        </p:nvSpPr>
        <p:spPr>
          <a:xfrm>
            <a:off x="413766" y="2498501"/>
            <a:ext cx="4572000" cy="1468192"/>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04639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1" presetClass="entr" presetSubtype="1"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wheel(1)">
                                      <p:cBhvr>
                                        <p:cTn id="21"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PollEverywhere.com</a:t>
            </a:r>
            <a:endParaRPr lang="en-US" dirty="0"/>
          </a:p>
        </p:txBody>
      </p:sp>
      <p:sp>
        <p:nvSpPr>
          <p:cNvPr id="5" name="Rectangle 4"/>
          <p:cNvSpPr/>
          <p:nvPr/>
        </p:nvSpPr>
        <p:spPr>
          <a:xfrm>
            <a:off x="413766" y="1880715"/>
            <a:ext cx="4572000" cy="4524315"/>
          </a:xfrm>
          <a:prstGeom prst="rect">
            <a:avLst/>
          </a:prstGeom>
        </p:spPr>
        <p:txBody>
          <a:bodyPr wrap="square">
            <a:spAutoFit/>
          </a:bodyPr>
          <a:lstStyle/>
          <a:p>
            <a:r>
              <a:rPr lang="en-US" sz="2400" b="1" dirty="0"/>
              <a:t>Questions to </a:t>
            </a:r>
            <a:r>
              <a:rPr lang="en-US" sz="2400" b="1" dirty="0" smtClean="0"/>
              <a:t>Consider</a:t>
            </a:r>
          </a:p>
          <a:p>
            <a:endParaRPr lang="en-US" sz="2400" b="1" dirty="0" smtClean="0"/>
          </a:p>
          <a:p>
            <a:pPr marL="285750" indent="-285750">
              <a:buFont typeface="Arial" panose="020B0604020202020204" pitchFamily="34" charset="0"/>
              <a:buChar char="•"/>
            </a:pPr>
            <a:r>
              <a:rPr lang="en-US" sz="2400" dirty="0" smtClean="0">
                <a:solidFill>
                  <a:srgbClr val="FF0000"/>
                </a:solidFill>
              </a:rPr>
              <a:t>How </a:t>
            </a:r>
            <a:r>
              <a:rPr lang="en-US" sz="2400" dirty="0">
                <a:solidFill>
                  <a:srgbClr val="FF0000"/>
                </a:solidFill>
              </a:rPr>
              <a:t>does </a:t>
            </a:r>
            <a:r>
              <a:rPr lang="en-US" sz="2400" dirty="0" err="1" smtClean="0">
                <a:solidFill>
                  <a:srgbClr val="FF0000"/>
                </a:solidFill>
              </a:rPr>
              <a:t>polleverywhere</a:t>
            </a:r>
            <a:r>
              <a:rPr lang="en-US" sz="2400" dirty="0" smtClean="0">
                <a:solidFill>
                  <a:srgbClr val="FF0000"/>
                </a:solidFill>
              </a:rPr>
              <a:t> benefit </a:t>
            </a:r>
            <a:r>
              <a:rPr lang="en-US" sz="2400" dirty="0">
                <a:solidFill>
                  <a:srgbClr val="FF0000"/>
                </a:solidFill>
              </a:rPr>
              <a:t>both the teacher and the </a:t>
            </a:r>
            <a:r>
              <a:rPr lang="en-US" sz="2400" dirty="0" smtClean="0">
                <a:solidFill>
                  <a:srgbClr val="FF0000"/>
                </a:solidFill>
              </a:rPr>
              <a:t>students during the lesson?</a:t>
            </a:r>
            <a:br>
              <a:rPr lang="en-US" sz="2400" dirty="0" smtClean="0">
                <a:solidFill>
                  <a:srgbClr val="FF0000"/>
                </a:solidFill>
              </a:rPr>
            </a:br>
            <a:endParaRPr lang="en-US" sz="2400" dirty="0" smtClean="0">
              <a:solidFill>
                <a:srgbClr val="FF0000"/>
              </a:solidFill>
            </a:endParaRPr>
          </a:p>
          <a:p>
            <a:pPr marL="285750" indent="-285750">
              <a:buFont typeface="Arial" panose="020B0604020202020204" pitchFamily="34" charset="0"/>
              <a:buChar char="•"/>
            </a:pPr>
            <a:r>
              <a:rPr lang="en-US" sz="2400" dirty="0" smtClean="0">
                <a:solidFill>
                  <a:schemeClr val="bg1">
                    <a:lumMod val="85000"/>
                  </a:schemeClr>
                </a:solidFill>
              </a:rPr>
              <a:t>If </a:t>
            </a:r>
            <a:r>
              <a:rPr lang="en-US" sz="2400" dirty="0">
                <a:solidFill>
                  <a:schemeClr val="bg1">
                    <a:lumMod val="85000"/>
                  </a:schemeClr>
                </a:solidFill>
              </a:rPr>
              <a:t>all your students don't have cell phones, how could you adapt this strategy? </a:t>
            </a:r>
            <a:r>
              <a:rPr lang="en-US" sz="2400" dirty="0" smtClean="0">
                <a:solidFill>
                  <a:schemeClr val="bg1">
                    <a:lumMod val="85000"/>
                  </a:schemeClr>
                </a:solidFill>
              </a:rPr>
              <a:t/>
            </a:r>
            <a:br>
              <a:rPr lang="en-US" sz="2400" dirty="0" smtClean="0">
                <a:solidFill>
                  <a:schemeClr val="bg1">
                    <a:lumMod val="85000"/>
                  </a:schemeClr>
                </a:solidFill>
              </a:rPr>
            </a:br>
            <a:endParaRPr lang="en-US" sz="2400" dirty="0" smtClean="0">
              <a:solidFill>
                <a:schemeClr val="bg1">
                  <a:lumMod val="85000"/>
                </a:schemeClr>
              </a:solidFill>
            </a:endParaRPr>
          </a:p>
          <a:p>
            <a:pPr marL="285750" indent="-285750">
              <a:buFont typeface="Arial" panose="020B0604020202020204" pitchFamily="34" charset="0"/>
              <a:buChar char="•"/>
            </a:pPr>
            <a:r>
              <a:rPr lang="en-US" sz="2400" dirty="0" smtClean="0">
                <a:solidFill>
                  <a:schemeClr val="bg1">
                    <a:lumMod val="85000"/>
                  </a:schemeClr>
                </a:solidFill>
              </a:rPr>
              <a:t>How does </a:t>
            </a:r>
            <a:r>
              <a:rPr lang="en-US" sz="2400" dirty="0">
                <a:solidFill>
                  <a:schemeClr val="bg1">
                    <a:lumMod val="85000"/>
                  </a:schemeClr>
                </a:solidFill>
              </a:rPr>
              <a:t>using </a:t>
            </a:r>
            <a:r>
              <a:rPr lang="en-US" sz="2400" dirty="0" smtClean="0">
                <a:solidFill>
                  <a:schemeClr val="bg1">
                    <a:lumMod val="85000"/>
                  </a:schemeClr>
                </a:solidFill>
              </a:rPr>
              <a:t>a word cloud </a:t>
            </a:r>
            <a:r>
              <a:rPr lang="en-US" sz="2400" dirty="0">
                <a:solidFill>
                  <a:schemeClr val="bg1">
                    <a:lumMod val="85000"/>
                  </a:schemeClr>
                </a:solidFill>
              </a:rPr>
              <a:t>add to this strategy?</a:t>
            </a:r>
          </a:p>
        </p:txBody>
      </p:sp>
      <p:sp>
        <p:nvSpPr>
          <p:cNvPr id="3" name="Rectangle 2"/>
          <p:cNvSpPr/>
          <p:nvPr/>
        </p:nvSpPr>
        <p:spPr>
          <a:xfrm>
            <a:off x="413766" y="2498501"/>
            <a:ext cx="4572000" cy="1468192"/>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5725250" y="4935771"/>
            <a:ext cx="5761770" cy="523220"/>
          </a:xfrm>
          <a:prstGeom prst="rect">
            <a:avLst/>
          </a:prstGeom>
        </p:spPr>
        <p:txBody>
          <a:bodyPr wrap="none">
            <a:spAutoFit/>
          </a:bodyPr>
          <a:lstStyle/>
          <a:p>
            <a:r>
              <a:rPr lang="en-US" sz="2800" dirty="0">
                <a:solidFill>
                  <a:srgbClr val="FF0000"/>
                </a:solidFill>
              </a:rPr>
              <a:t>https://www.polleverywhere.com/jjaffe</a:t>
            </a:r>
          </a:p>
        </p:txBody>
      </p:sp>
      <p:sp>
        <p:nvSpPr>
          <p:cNvPr id="7" name="Rectangle 6"/>
          <p:cNvSpPr/>
          <p:nvPr/>
        </p:nvSpPr>
        <p:spPr>
          <a:xfrm>
            <a:off x="5725250" y="4971592"/>
            <a:ext cx="5647043" cy="487399"/>
          </a:xfrm>
          <a:prstGeom prst="rect">
            <a:avLst/>
          </a:prstGeom>
          <a:solidFill>
            <a:srgbClr val="FFFF00">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5378568" y="2109212"/>
            <a:ext cx="6325752" cy="4524315"/>
          </a:xfrm>
          <a:prstGeom prst="rect">
            <a:avLst/>
          </a:prstGeom>
          <a:solidFill>
            <a:schemeClr val="bg1"/>
          </a:solidFill>
          <a:ln>
            <a:solidFill>
              <a:schemeClr val="tx1"/>
            </a:solidFill>
          </a:ln>
        </p:spPr>
        <p:txBody>
          <a:bodyPr wrap="square">
            <a:spAutoFit/>
          </a:bodyPr>
          <a:lstStyle/>
          <a:p>
            <a:r>
              <a:rPr lang="en-US" sz="2400" b="1" dirty="0">
                <a:solidFill>
                  <a:schemeClr val="accent1"/>
                </a:solidFill>
              </a:rPr>
              <a:t>Danielson </a:t>
            </a:r>
            <a:r>
              <a:rPr lang="en-US" sz="2400" b="1" dirty="0" smtClean="0">
                <a:solidFill>
                  <a:schemeClr val="accent1"/>
                </a:solidFill>
              </a:rPr>
              <a:t>Rubric ~ </a:t>
            </a:r>
            <a:r>
              <a:rPr lang="en-US" sz="2400" b="1" dirty="0">
                <a:solidFill>
                  <a:schemeClr val="accent1"/>
                </a:solidFill>
              </a:rPr>
              <a:t>3c: Engaging students in learning</a:t>
            </a:r>
            <a:r>
              <a:rPr lang="en-US" sz="2000" b="1" dirty="0" smtClean="0">
                <a:solidFill>
                  <a:schemeClr val="accent1"/>
                </a:solidFill>
              </a:rPr>
              <a:t/>
            </a:r>
            <a:br>
              <a:rPr lang="en-US" sz="2000" b="1" dirty="0" smtClean="0">
                <a:solidFill>
                  <a:schemeClr val="accent1"/>
                </a:solidFill>
              </a:rPr>
            </a:br>
            <a:r>
              <a:rPr lang="en-US" sz="2000" dirty="0">
                <a:solidFill>
                  <a:schemeClr val="tx2"/>
                </a:solidFill>
              </a:rPr>
              <a:t>Virtually all </a:t>
            </a:r>
            <a:r>
              <a:rPr lang="en-US" sz="2000" dirty="0">
                <a:solidFill>
                  <a:schemeClr val="tx2"/>
                </a:solidFill>
              </a:rPr>
              <a:t>students are intellectually engaged in challenging content through </a:t>
            </a:r>
            <a:r>
              <a:rPr lang="en-US" sz="2000" dirty="0">
                <a:solidFill>
                  <a:srgbClr val="FF0000"/>
                </a:solidFill>
              </a:rPr>
              <a:t>well-designed learning tasks </a:t>
            </a:r>
            <a:r>
              <a:rPr lang="en-US" sz="2000" dirty="0">
                <a:solidFill>
                  <a:schemeClr val="tx2"/>
                </a:solidFill>
              </a:rPr>
              <a:t>and activities that require complex thinking by students. </a:t>
            </a:r>
            <a:r>
              <a:rPr lang="en-US" sz="2000" dirty="0">
                <a:solidFill>
                  <a:schemeClr val="tx2"/>
                </a:solidFill>
              </a:rPr>
              <a:t>The teacher provides </a:t>
            </a:r>
            <a:r>
              <a:rPr lang="en-US" sz="2000" dirty="0">
                <a:solidFill>
                  <a:srgbClr val="FF0000"/>
                </a:solidFill>
              </a:rPr>
              <a:t>suitable scaffolding</a:t>
            </a:r>
            <a:r>
              <a:rPr lang="en-US" sz="2000" dirty="0">
                <a:solidFill>
                  <a:schemeClr val="tx2"/>
                </a:solidFill>
              </a:rPr>
              <a:t> and challenges students to explain their thinking. </a:t>
            </a:r>
            <a:r>
              <a:rPr lang="en-US" sz="2000" dirty="0" smtClean="0">
                <a:solidFill>
                  <a:schemeClr val="tx2"/>
                </a:solidFill>
              </a:rPr>
              <a:t> There </a:t>
            </a:r>
            <a:r>
              <a:rPr lang="en-US" sz="2000" dirty="0">
                <a:solidFill>
                  <a:schemeClr val="tx2"/>
                </a:solidFill>
              </a:rPr>
              <a:t>is evidence of some student initiation of inquiry and student contributions to the exploration of important content; students </a:t>
            </a:r>
            <a:r>
              <a:rPr lang="en-US" sz="2000" dirty="0">
                <a:solidFill>
                  <a:srgbClr val="FF0000"/>
                </a:solidFill>
              </a:rPr>
              <a:t>may serve as resources for one another</a:t>
            </a:r>
            <a:r>
              <a:rPr lang="en-US" sz="2000" dirty="0">
                <a:solidFill>
                  <a:schemeClr val="tx2"/>
                </a:solidFill>
              </a:rPr>
              <a:t>. </a:t>
            </a:r>
            <a:r>
              <a:rPr lang="en-US" sz="2000" dirty="0" smtClean="0">
                <a:solidFill>
                  <a:schemeClr val="tx2"/>
                </a:solidFill>
              </a:rPr>
              <a:t> The </a:t>
            </a:r>
            <a:r>
              <a:rPr lang="en-US" sz="2000" dirty="0">
                <a:solidFill>
                  <a:schemeClr val="tx2"/>
                </a:solidFill>
              </a:rPr>
              <a:t>lesson has a clearly defined structure, and the </a:t>
            </a:r>
            <a:r>
              <a:rPr lang="en-US" sz="2000" dirty="0">
                <a:solidFill>
                  <a:srgbClr val="FF0000"/>
                </a:solidFill>
              </a:rPr>
              <a:t>pacing</a:t>
            </a:r>
            <a:r>
              <a:rPr lang="en-US" sz="2000" dirty="0">
                <a:solidFill>
                  <a:schemeClr val="tx2"/>
                </a:solidFill>
              </a:rPr>
              <a:t> of the lesson provides students the time needed not only to intellectually engage with and reflect upon their learning but </a:t>
            </a:r>
            <a:r>
              <a:rPr lang="en-US" sz="2000" dirty="0">
                <a:solidFill>
                  <a:srgbClr val="FF0000"/>
                </a:solidFill>
              </a:rPr>
              <a:t>also to consolidate their understanding</a:t>
            </a:r>
            <a:r>
              <a:rPr lang="en-US" sz="2000" dirty="0">
                <a:solidFill>
                  <a:schemeClr val="tx2"/>
                </a:solidFill>
              </a:rPr>
              <a:t>.</a:t>
            </a:r>
          </a:p>
        </p:txBody>
      </p:sp>
    </p:spTree>
    <p:extLst>
      <p:ext uri="{BB962C8B-B14F-4D97-AF65-F5344CB8AC3E}">
        <p14:creationId xmlns:p14="http://schemas.microsoft.com/office/powerpoint/2010/main" val="34177347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175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2100"/>
                                        <p:tgtEl>
                                          <p:spTgt spid="8"/>
                                        </p:tgtEl>
                                      </p:cBhvr>
                                    </p:animEffect>
                                    <p:anim calcmode="lin" valueType="num">
                                      <p:cBhvr>
                                        <p:cTn id="13" dur="2100" fill="hold"/>
                                        <p:tgtEl>
                                          <p:spTgt spid="8"/>
                                        </p:tgtEl>
                                        <p:attrNameLst>
                                          <p:attrName>ppt_x</p:attrName>
                                        </p:attrNameLst>
                                      </p:cBhvr>
                                      <p:tavLst>
                                        <p:tav tm="0">
                                          <p:val>
                                            <p:strVal val="#ppt_x"/>
                                          </p:val>
                                        </p:tav>
                                        <p:tav tm="100000">
                                          <p:val>
                                            <p:strVal val="#ppt_x"/>
                                          </p:val>
                                        </p:tav>
                                      </p:tavLst>
                                    </p:anim>
                                    <p:anim calcmode="lin" valueType="num">
                                      <p:cBhvr>
                                        <p:cTn id="14" dur="21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rotWithShape="1">
          <a:blip r:embed="rId4"/>
          <a:srcRect l="-2551" t="854" r="33886" b="-854"/>
          <a:stretch/>
        </p:blipFill>
        <p:spPr>
          <a:xfrm>
            <a:off x="6690948" y="2226671"/>
            <a:ext cx="4712429" cy="4554450"/>
          </a:xfrm>
          <a:prstGeom prst="rect">
            <a:avLst/>
          </a:prstGeom>
        </p:spPr>
      </p:pic>
      <p:sp>
        <p:nvSpPr>
          <p:cNvPr id="4" name="Title 3"/>
          <p:cNvSpPr>
            <a:spLocks noGrp="1"/>
          </p:cNvSpPr>
          <p:nvPr>
            <p:ph type="title"/>
          </p:nvPr>
        </p:nvSpPr>
        <p:spPr/>
        <p:txBody>
          <a:bodyPr/>
          <a:lstStyle/>
          <a:p>
            <a:r>
              <a:rPr lang="en-US" dirty="0" smtClean="0"/>
              <a:t>Activity 1     </a:t>
            </a:r>
            <a:endParaRPr lang="en-US" dirty="0"/>
          </a:p>
        </p:txBody>
      </p:sp>
      <p:sp>
        <p:nvSpPr>
          <p:cNvPr id="3" name="Rectangle 2"/>
          <p:cNvSpPr/>
          <p:nvPr/>
        </p:nvSpPr>
        <p:spPr>
          <a:xfrm>
            <a:off x="5194479" y="843879"/>
            <a:ext cx="5865965" cy="646331"/>
          </a:xfrm>
          <a:prstGeom prst="rect">
            <a:avLst/>
          </a:prstGeom>
        </p:spPr>
        <p:txBody>
          <a:bodyPr wrap="none">
            <a:spAutoFit/>
          </a:bodyPr>
          <a:lstStyle/>
          <a:p>
            <a:r>
              <a:rPr lang="en-US" sz="3600" dirty="0">
                <a:solidFill>
                  <a:schemeClr val="bg1"/>
                </a:solidFill>
              </a:rPr>
              <a:t>http://www.cbsd.org/formative</a:t>
            </a:r>
          </a:p>
        </p:txBody>
      </p:sp>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95317" y="2422627"/>
            <a:ext cx="5050665" cy="987113"/>
          </a:xfrm>
          <a:prstGeom prst="rect">
            <a:avLst/>
          </a:prstGeom>
        </p:spPr>
      </p:pic>
      <p:pic>
        <p:nvPicPr>
          <p:cNvPr id="10" name="MS900074799[1].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cstate="print"/>
          <a:stretch>
            <a:fillRect/>
          </a:stretch>
        </p:blipFill>
        <p:spPr>
          <a:xfrm>
            <a:off x="5196782" y="3291983"/>
            <a:ext cx="244475" cy="244475"/>
          </a:xfrm>
          <a:prstGeom prst="rect">
            <a:avLst/>
          </a:prstGeom>
        </p:spPr>
      </p:pic>
      <p:sp>
        <p:nvSpPr>
          <p:cNvPr id="11" name="Oval 10"/>
          <p:cNvSpPr/>
          <p:nvPr/>
        </p:nvSpPr>
        <p:spPr>
          <a:xfrm>
            <a:off x="4638720" y="2499895"/>
            <a:ext cx="2052228" cy="2052228"/>
          </a:xfrm>
          <a:prstGeom prst="ellipse">
            <a:avLst/>
          </a:prstGeom>
          <a:solidFill>
            <a:srgbClr val="FFFF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Oval 11"/>
          <p:cNvSpPr/>
          <p:nvPr/>
        </p:nvSpPr>
        <p:spPr>
          <a:xfrm>
            <a:off x="4638720" y="2499895"/>
            <a:ext cx="2052228" cy="2052228"/>
          </a:xfrm>
          <a:prstGeom prst="ellipse">
            <a:avLst/>
          </a:prstGeom>
          <a:solidFill>
            <a:srgbClr val="3333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002060"/>
              </a:solidFill>
            </a:endParaRPr>
          </a:p>
        </p:txBody>
      </p:sp>
      <p:sp>
        <p:nvSpPr>
          <p:cNvPr id="13" name="TextBox 12"/>
          <p:cNvSpPr txBox="1"/>
          <p:nvPr/>
        </p:nvSpPr>
        <p:spPr>
          <a:xfrm>
            <a:off x="4904850" y="1995839"/>
            <a:ext cx="1519968" cy="461665"/>
          </a:xfrm>
          <a:prstGeom prst="rect">
            <a:avLst/>
          </a:prstGeom>
          <a:noFill/>
        </p:spPr>
        <p:txBody>
          <a:bodyPr wrap="none" rtlCol="0">
            <a:spAutoFit/>
          </a:bodyPr>
          <a:lstStyle/>
          <a:p>
            <a:pPr algn="ctr"/>
            <a:r>
              <a:rPr lang="en-GB" sz="2400" dirty="0" smtClean="0"/>
              <a:t>4 minutes</a:t>
            </a:r>
            <a:endParaRPr lang="en-GB" sz="2400" dirty="0"/>
          </a:p>
        </p:txBody>
      </p:sp>
      <p:sp>
        <p:nvSpPr>
          <p:cNvPr id="14" name="Rectangle 13"/>
          <p:cNvSpPr/>
          <p:nvPr/>
        </p:nvSpPr>
        <p:spPr>
          <a:xfrm>
            <a:off x="4606811" y="1965266"/>
            <a:ext cx="2136322" cy="265343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Content Placeholder 2"/>
          <p:cNvSpPr>
            <a:spLocks noGrp="1"/>
          </p:cNvSpPr>
          <p:nvPr>
            <p:ph idx="1"/>
          </p:nvPr>
        </p:nvSpPr>
        <p:spPr>
          <a:xfrm>
            <a:off x="323613" y="1783472"/>
            <a:ext cx="6579463" cy="3678303"/>
          </a:xfrm>
        </p:spPr>
        <p:txBody>
          <a:bodyPr anchor="t">
            <a:normAutofit/>
          </a:bodyPr>
          <a:lstStyle/>
          <a:p>
            <a:r>
              <a:rPr lang="en-US" sz="2400" dirty="0" smtClean="0"/>
              <a:t>Find a partner and read Article 1</a:t>
            </a:r>
          </a:p>
          <a:p>
            <a:r>
              <a:rPr lang="en-US" sz="2400" dirty="0" smtClean="0"/>
              <a:t>Discuss the article with a partner and </a:t>
            </a:r>
            <a:r>
              <a:rPr lang="en-US" sz="2400" dirty="0" smtClean="0">
                <a:solidFill>
                  <a:schemeClr val="tx1"/>
                </a:solidFill>
              </a:rPr>
              <a:t>highlight two </a:t>
            </a:r>
            <a:r>
              <a:rPr lang="en-US" sz="2400" dirty="0" smtClean="0"/>
              <a:t>important sentences.</a:t>
            </a:r>
          </a:p>
          <a:p>
            <a:r>
              <a:rPr lang="en-US" sz="2400" dirty="0" smtClean="0"/>
              <a:t>With your partner, email the answer to this question:  </a:t>
            </a:r>
            <a:r>
              <a:rPr lang="en-US" sz="2400" i="1" dirty="0" smtClean="0">
                <a:solidFill>
                  <a:srgbClr val="FF0000"/>
                </a:solidFill>
              </a:rPr>
              <a:t>Which tool mentioned in the article have you or your partner used and how have you used it?  </a:t>
            </a:r>
            <a:endParaRPr lang="en-US" sz="2400" i="1" dirty="0">
              <a:solidFill>
                <a:srgbClr val="FF0000"/>
              </a:solidFill>
            </a:endParaRPr>
          </a:p>
        </p:txBody>
      </p:sp>
      <p:sp>
        <p:nvSpPr>
          <p:cNvPr id="17" name="Rectangle 16"/>
          <p:cNvSpPr/>
          <p:nvPr/>
        </p:nvSpPr>
        <p:spPr>
          <a:xfrm>
            <a:off x="5008533" y="2282298"/>
            <a:ext cx="1734599" cy="569509"/>
          </a:xfrm>
          <a:prstGeom prst="rect">
            <a:avLst/>
          </a:prstGeom>
          <a:solidFill>
            <a:srgbClr val="FFFF00">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7"/>
          <a:stretch>
            <a:fillRect/>
          </a:stretch>
        </p:blipFill>
        <p:spPr>
          <a:xfrm>
            <a:off x="1168183" y="4430333"/>
            <a:ext cx="4992438" cy="2240924"/>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Right Arrow 4"/>
          <p:cNvSpPr/>
          <p:nvPr/>
        </p:nvSpPr>
        <p:spPr>
          <a:xfrm rot="10800000">
            <a:off x="4014383" y="6010482"/>
            <a:ext cx="592428" cy="373487"/>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2084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fade">
                                      <p:cBhvr>
                                        <p:cTn id="7" dur="1000"/>
                                        <p:tgtEl>
                                          <p:spTgt spid="16">
                                            <p:txEl>
                                              <p:pRg st="0" end="0"/>
                                            </p:txEl>
                                          </p:spTgt>
                                        </p:tgtEl>
                                      </p:cBhvr>
                                    </p:animEffect>
                                    <p:anim calcmode="lin" valueType="num">
                                      <p:cBhvr>
                                        <p:cTn id="8" dur="1000" fill="hold"/>
                                        <p:tgtEl>
                                          <p:spTgt spid="1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heel(1)">
                                      <p:cBhvr>
                                        <p:cTn id="14" dur="10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6">
                                            <p:txEl>
                                              <p:pRg st="1" end="1"/>
                                            </p:txEl>
                                          </p:spTgt>
                                        </p:tgtEl>
                                        <p:attrNameLst>
                                          <p:attrName>style.visibility</p:attrName>
                                        </p:attrNameLst>
                                      </p:cBhvr>
                                      <p:to>
                                        <p:strVal val="visible"/>
                                      </p:to>
                                    </p:set>
                                    <p:animEffect transition="in" filter="fade">
                                      <p:cBhvr>
                                        <p:cTn id="19" dur="1000"/>
                                        <p:tgtEl>
                                          <p:spTgt spid="16">
                                            <p:txEl>
                                              <p:pRg st="1" end="1"/>
                                            </p:txEl>
                                          </p:spTgt>
                                        </p:tgtEl>
                                      </p:cBhvr>
                                    </p:animEffect>
                                    <p:anim calcmode="lin" valueType="num">
                                      <p:cBhvr>
                                        <p:cTn id="20" dur="1000" fill="hold"/>
                                        <p:tgtEl>
                                          <p:spTgt spid="16">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16">
                                            <p:txEl>
                                              <p:pRg st="1" end="1"/>
                                            </p:txEl>
                                          </p:spTgt>
                                        </p:tgtEl>
                                        <p:attrNameLst>
                                          <p:attrName>ppt_y</p:attrName>
                                        </p:attrNameLst>
                                      </p:cBhvr>
                                      <p:tavLst>
                                        <p:tav tm="0">
                                          <p:val>
                                            <p:strVal val="#ppt_y+.1"/>
                                          </p:val>
                                        </p:tav>
                                        <p:tav tm="100000">
                                          <p:val>
                                            <p:strVal val="#ppt_y"/>
                                          </p:val>
                                        </p:tav>
                                      </p:tavLst>
                                    </p:anim>
                                  </p:childTnLst>
                                </p:cTn>
                              </p:par>
                              <p:par>
                                <p:cTn id="22" presetID="22" presetClass="entr" presetSubtype="8" fill="hold" grpId="0"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wipe(left)">
                                      <p:cBhvr>
                                        <p:cTn id="24" dur="1750"/>
                                        <p:tgtEl>
                                          <p:spTgt spid="17"/>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16">
                                            <p:txEl>
                                              <p:pRg st="2" end="2"/>
                                            </p:txEl>
                                          </p:spTgt>
                                        </p:tgtEl>
                                        <p:attrNameLst>
                                          <p:attrName>style.visibility</p:attrName>
                                        </p:attrNameLst>
                                      </p:cBhvr>
                                      <p:to>
                                        <p:strVal val="visible"/>
                                      </p:to>
                                    </p:set>
                                    <p:animEffect transition="in" filter="fade">
                                      <p:cBhvr>
                                        <p:cTn id="29" dur="1000"/>
                                        <p:tgtEl>
                                          <p:spTgt spid="16">
                                            <p:txEl>
                                              <p:pRg st="2" end="2"/>
                                            </p:txEl>
                                          </p:spTgt>
                                        </p:tgtEl>
                                      </p:cBhvr>
                                    </p:animEffect>
                                    <p:anim calcmode="lin" valueType="num">
                                      <p:cBhvr>
                                        <p:cTn id="30" dur="1000" fill="hold"/>
                                        <p:tgtEl>
                                          <p:spTgt spid="16">
                                            <p:txEl>
                                              <p:pRg st="2" end="2"/>
                                            </p:txEl>
                                          </p:spTgt>
                                        </p:tgtEl>
                                        <p:attrNameLst>
                                          <p:attrName>ppt_x</p:attrName>
                                        </p:attrNameLst>
                                      </p:cBhvr>
                                      <p:tavLst>
                                        <p:tav tm="0">
                                          <p:val>
                                            <p:strVal val="#ppt_x"/>
                                          </p:val>
                                        </p:tav>
                                        <p:tav tm="100000">
                                          <p:val>
                                            <p:strVal val="#ppt_x"/>
                                          </p:val>
                                        </p:tav>
                                      </p:tavLst>
                                    </p:anim>
                                    <p:anim calcmode="lin" valueType="num">
                                      <p:cBhvr>
                                        <p:cTn id="31" dur="1000" fill="hold"/>
                                        <p:tgtEl>
                                          <p:spTgt spid="1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fade">
                                      <p:cBhvr>
                                        <p:cTn id="36" dur="1000"/>
                                        <p:tgtEl>
                                          <p:spTgt spid="5"/>
                                        </p:tgtEl>
                                      </p:cBhvr>
                                    </p:animEffect>
                                    <p:anim calcmode="lin" valueType="num">
                                      <p:cBhvr>
                                        <p:cTn id="37" dur="1000" fill="hold"/>
                                        <p:tgtEl>
                                          <p:spTgt spid="5"/>
                                        </p:tgtEl>
                                        <p:attrNameLst>
                                          <p:attrName>ppt_x</p:attrName>
                                        </p:attrNameLst>
                                      </p:cBhvr>
                                      <p:tavLst>
                                        <p:tav tm="0">
                                          <p:val>
                                            <p:strVal val="#ppt_x"/>
                                          </p:val>
                                        </p:tav>
                                        <p:tav tm="100000">
                                          <p:val>
                                            <p:strVal val="#ppt_x"/>
                                          </p:val>
                                        </p:tav>
                                      </p:tavLst>
                                    </p:anim>
                                    <p:anim calcmode="lin" valueType="num">
                                      <p:cBhvr>
                                        <p:cTn id="38"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xit" presetSubtype="0" fill="hold" grpId="0" nodeType="clickEffect">
                                  <p:stCondLst>
                                    <p:cond delay="0"/>
                                  </p:stCondLst>
                                  <p:childTnLst>
                                    <p:animEffect transition="out" filter="fade">
                                      <p:cBhvr>
                                        <p:cTn id="42" dur="1000"/>
                                        <p:tgtEl>
                                          <p:spTgt spid="14"/>
                                        </p:tgtEl>
                                      </p:cBhvr>
                                    </p:animEffect>
                                    <p:anim calcmode="lin" valueType="num">
                                      <p:cBhvr>
                                        <p:cTn id="43" dur="1000"/>
                                        <p:tgtEl>
                                          <p:spTgt spid="14"/>
                                        </p:tgtEl>
                                        <p:attrNameLst>
                                          <p:attrName>ppt_x</p:attrName>
                                        </p:attrNameLst>
                                      </p:cBhvr>
                                      <p:tavLst>
                                        <p:tav tm="0">
                                          <p:val>
                                            <p:strVal val="ppt_x"/>
                                          </p:val>
                                        </p:tav>
                                        <p:tav tm="100000">
                                          <p:val>
                                            <p:strVal val="ppt_x"/>
                                          </p:val>
                                        </p:tav>
                                      </p:tavLst>
                                    </p:anim>
                                    <p:anim calcmode="lin" valueType="num">
                                      <p:cBhvr>
                                        <p:cTn id="44" dur="1000"/>
                                        <p:tgtEl>
                                          <p:spTgt spid="14"/>
                                        </p:tgtEl>
                                        <p:attrNameLst>
                                          <p:attrName>ppt_y</p:attrName>
                                        </p:attrNameLst>
                                      </p:cBhvr>
                                      <p:tavLst>
                                        <p:tav tm="0">
                                          <p:val>
                                            <p:strVal val="ppt_y"/>
                                          </p:val>
                                        </p:tav>
                                        <p:tav tm="100000">
                                          <p:val>
                                            <p:strVal val="ppt_y+.1"/>
                                          </p:val>
                                        </p:tav>
                                      </p:tavLst>
                                    </p:anim>
                                    <p:set>
                                      <p:cBhvr>
                                        <p:cTn id="45" dur="1" fill="hold">
                                          <p:stCondLst>
                                            <p:cond delay="9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6" restart="whenNotActive" fill="hold" evtFilter="cancelBubble" nodeType="interactiveSeq">
                <p:stCondLst>
                  <p:cond evt="onClick" delay="0">
                    <p:tgtEl>
                      <p:spTgt spid="11"/>
                    </p:tgtEl>
                  </p:cond>
                </p:stCondLst>
                <p:endSync evt="end" delay="0">
                  <p:rtn val="all"/>
                </p:endSync>
                <p:childTnLst>
                  <p:par>
                    <p:cTn id="47" fill="hold">
                      <p:stCondLst>
                        <p:cond delay="0"/>
                      </p:stCondLst>
                      <p:childTnLst>
                        <p:par>
                          <p:cTn id="48" fill="hold">
                            <p:stCondLst>
                              <p:cond delay="0"/>
                            </p:stCondLst>
                            <p:childTnLst>
                              <p:par>
                                <p:cTn id="49" presetID="21" presetClass="entr" presetSubtype="1" fill="hold" grpId="0" nodeType="clickEffect">
                                  <p:stCondLst>
                                    <p:cond delay="0"/>
                                  </p:stCondLst>
                                  <p:childTnLst>
                                    <p:set>
                                      <p:cBhvr>
                                        <p:cTn id="50" dur="1" fill="hold">
                                          <p:stCondLst>
                                            <p:cond delay="0"/>
                                          </p:stCondLst>
                                        </p:cTn>
                                        <p:tgtEl>
                                          <p:spTgt spid="12"/>
                                        </p:tgtEl>
                                        <p:attrNameLst>
                                          <p:attrName>style.visibility</p:attrName>
                                        </p:attrNameLst>
                                      </p:cBhvr>
                                      <p:to>
                                        <p:strVal val="visible"/>
                                      </p:to>
                                    </p:set>
                                    <p:animEffect transition="in" filter="wheel(1)">
                                      <p:cBhvr>
                                        <p:cTn id="51" dur="240000"/>
                                        <p:tgtEl>
                                          <p:spTgt spid="12"/>
                                        </p:tgtEl>
                                      </p:cBhvr>
                                    </p:animEffect>
                                  </p:childTnLst>
                                </p:cTn>
                              </p:par>
                            </p:childTnLst>
                          </p:cTn>
                        </p:par>
                        <p:par>
                          <p:cTn id="52" fill="hold">
                            <p:stCondLst>
                              <p:cond delay="240000"/>
                            </p:stCondLst>
                            <p:childTnLst>
                              <p:par>
                                <p:cTn id="53" presetID="1" presetClass="mediacall" presetSubtype="0" fill="hold" nodeType="afterEffect">
                                  <p:stCondLst>
                                    <p:cond delay="0"/>
                                  </p:stCondLst>
                                  <p:childTnLst>
                                    <p:cmd type="call" cmd="playFrom(0.0)">
                                      <p:cBhvr>
                                        <p:cTn id="54" dur="2178" fill="hold"/>
                                        <p:tgtEl>
                                          <p:spTgt spid="10"/>
                                        </p:tgtEl>
                                      </p:cBhvr>
                                    </p:cmd>
                                  </p:childTnLst>
                                </p:cTn>
                              </p:par>
                            </p:childTnLst>
                          </p:cTn>
                        </p:par>
                      </p:childTnLst>
                    </p:cTn>
                  </p:par>
                </p:childTnLst>
              </p:cTn>
              <p:nextCondLst>
                <p:cond evt="onClick" delay="0">
                  <p:tgtEl>
                    <p:spTgt spid="11"/>
                  </p:tgtEl>
                </p:cond>
              </p:nextCondLst>
            </p:seq>
            <p:audio>
              <p:cMediaNode>
                <p:cTn id="55" fill="hold" display="0">
                  <p:stCondLst>
                    <p:cond delay="indefinite"/>
                  </p:stCondLst>
                  <p:endCondLst>
                    <p:cond evt="onNext" delay="0">
                      <p:tgtEl>
                        <p:sldTgt/>
                      </p:tgtEl>
                    </p:cond>
                    <p:cond evt="onPrev" delay="0">
                      <p:tgtEl>
                        <p:sldTgt/>
                      </p:tgtEl>
                    </p:cond>
                    <p:cond evt="onStopAudio" delay="0">
                      <p:tgtEl>
                        <p:sldTgt/>
                      </p:tgtEl>
                    </p:cond>
                  </p:endCondLst>
                </p:cTn>
                <p:tgtEl>
                  <p:spTgt spid="10"/>
                </p:tgtEl>
              </p:cMediaNode>
            </p:audio>
          </p:childTnLst>
        </p:cTn>
      </p:par>
    </p:tnLst>
    <p:bldLst>
      <p:bldP spid="12" grpId="0" animBg="1"/>
      <p:bldP spid="14" grpId="0" animBg="1"/>
      <p:bldP spid="17" grpId="0" animBg="1"/>
      <p:bldP spid="5" grpId="0" animBg="1"/>
    </p:bldLst>
  </p:timing>
</p:sld>
</file>

<file path=ppt/theme/theme1.xml><?xml version="1.0" encoding="utf-8"?>
<a:theme xmlns:a="http://schemas.openxmlformats.org/drawingml/2006/main" name="Dividend">
  <a:themeElements>
    <a:clrScheme name="Dividend">
      <a:dk1>
        <a:sysClr val="windowText" lastClr="000000"/>
      </a:dk1>
      <a:lt1>
        <a:sysClr val="window" lastClr="FFFFFF"/>
      </a:lt1>
      <a:dk2>
        <a:srgbClr val="3D3D3D"/>
      </a:dk2>
      <a:lt2>
        <a:srgbClr val="EBEBEB"/>
      </a:lt2>
      <a:accent1>
        <a:srgbClr val="1A3260"/>
      </a:accent1>
      <a:accent2>
        <a:srgbClr val="4590B8"/>
      </a:accent2>
      <a:accent3>
        <a:srgbClr val="45CBE8"/>
      </a:accent3>
      <a:accent4>
        <a:srgbClr val="969FA7"/>
      </a:accent4>
      <a:accent5>
        <a:srgbClr val="A2C777"/>
      </a:accent5>
      <a:accent6>
        <a:srgbClr val="42955F"/>
      </a:accent6>
      <a:hlink>
        <a:srgbClr val="828282"/>
      </a:hlink>
      <a:folHlink>
        <a:srgbClr val="A5A5A5"/>
      </a:folHlink>
    </a:clrScheme>
    <a:fontScheme name="Dividend">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 id="{9697A71B-4AB7-4A1A-BD5B-BB2D22835B57}" vid="{66F1C100-1D2B-4BEA-AD01-C4F230B3B965}"/>
    </a:ext>
  </a:extLst>
</a:theme>
</file>

<file path=ppt/theme/theme2.xml><?xml version="1.0" encoding="utf-8"?>
<a:theme xmlns:a="http://schemas.openxmlformats.org/drawingml/2006/main" name="Retrospect">
  <a:themeElements>
    <a:clrScheme name="Custom 13">
      <a:dk1>
        <a:sysClr val="windowText" lastClr="000000"/>
      </a:dk1>
      <a:lt1>
        <a:sysClr val="window" lastClr="FFFFFF"/>
      </a:lt1>
      <a:dk2>
        <a:srgbClr val="335B74"/>
      </a:dk2>
      <a:lt2>
        <a:srgbClr val="DFE3E5"/>
      </a:lt2>
      <a:accent1>
        <a:srgbClr val="335B74"/>
      </a:accent1>
      <a:accent2>
        <a:srgbClr val="335B74"/>
      </a:accent2>
      <a:accent3>
        <a:srgbClr val="335B74"/>
      </a:accent3>
      <a:accent4>
        <a:srgbClr val="42BA97"/>
      </a:accent4>
      <a:accent5>
        <a:srgbClr val="3E8853"/>
      </a:accent5>
      <a:accent6>
        <a:srgbClr val="62A39F"/>
      </a:accent6>
      <a:hlink>
        <a:srgbClr val="6EAC1C"/>
      </a:hlink>
      <a:folHlink>
        <a:srgbClr val="B26B02"/>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9B2C4990334872459569D999A0B6D615" ma:contentTypeVersion="1" ma:contentTypeDescription="Create a new document." ma:contentTypeScope="" ma:versionID="457c4a24fe584bb050d020a8b209c558">
  <xsd:schema xmlns:xsd="http://www.w3.org/2001/XMLSchema" xmlns:xs="http://www.w3.org/2001/XMLSchema" xmlns:p="http://schemas.microsoft.com/office/2006/metadata/properties" xmlns:ns3="be5c06a9-6c48-4a27-b68b-35de5f21ec27" targetNamespace="http://schemas.microsoft.com/office/2006/metadata/properties" ma:root="true" ma:fieldsID="0a011162422ed1f3b4c66574cd292bf3" ns3:_="">
    <xsd:import namespace="be5c06a9-6c48-4a27-b68b-35de5f21ec27"/>
    <xsd:element name="properties">
      <xsd:complexType>
        <xsd:sequence>
          <xsd:element name="documentManagement">
            <xsd:complexType>
              <xsd:all>
                <xsd:element ref="ns3: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e5c06a9-6c48-4a27-b68b-35de5f21ec27"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0BCB33B-EAA3-437F-8CF7-D01BA97DDE0E}">
  <ds:schemaRefs>
    <ds:schemaRef ds:uri="http://schemas.microsoft.com/sharepoint/v3/contenttype/forms"/>
  </ds:schemaRefs>
</ds:datastoreItem>
</file>

<file path=customXml/itemProps2.xml><?xml version="1.0" encoding="utf-8"?>
<ds:datastoreItem xmlns:ds="http://schemas.openxmlformats.org/officeDocument/2006/customXml" ds:itemID="{E7310B7E-761A-494D-97AA-1E4EC584595D}">
  <ds:schemaRefs>
    <ds:schemaRef ds:uri="http://schemas.microsoft.com/office/infopath/2007/PartnerControls"/>
    <ds:schemaRef ds:uri="be5c06a9-6c48-4a27-b68b-35de5f21ec27"/>
    <ds:schemaRef ds:uri="http://purl.org/dc/elements/1.1/"/>
    <ds:schemaRef ds:uri="http://www.w3.org/XML/1998/namespace"/>
    <ds:schemaRef ds:uri="http://schemas.openxmlformats.org/package/2006/metadata/core-properties"/>
    <ds:schemaRef ds:uri="http://schemas.microsoft.com/office/2006/metadata/properties"/>
    <ds:schemaRef ds:uri="http://purl.org/dc/terms/"/>
    <ds:schemaRef ds:uri="http://schemas.microsoft.com/office/2006/documentManagement/types"/>
    <ds:schemaRef ds:uri="http://purl.org/dc/dcmitype/"/>
  </ds:schemaRefs>
</ds:datastoreItem>
</file>

<file path=customXml/itemProps3.xml><?xml version="1.0" encoding="utf-8"?>
<ds:datastoreItem xmlns:ds="http://schemas.openxmlformats.org/officeDocument/2006/customXml" ds:itemID="{9A52DDD5-06DA-4983-8804-0D616F74665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e5c06a9-6c48-4a27-b68b-35de5f21ec2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TM03457464[[fn=Dividend]]</Template>
  <TotalTime>616</TotalTime>
  <Words>889</Words>
  <Application>Microsoft Office PowerPoint</Application>
  <PresentationFormat>Widescreen</PresentationFormat>
  <Paragraphs>156</Paragraphs>
  <Slides>31</Slides>
  <Notes>1</Notes>
  <HiddenSlides>0</HiddenSlides>
  <MMClips>5</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31</vt:i4>
      </vt:variant>
    </vt:vector>
  </HeadingPairs>
  <TitlesOfParts>
    <vt:vector size="39" baseType="lpstr">
      <vt:lpstr>Arial</vt:lpstr>
      <vt:lpstr>Calibri</vt:lpstr>
      <vt:lpstr>Calibri Light</vt:lpstr>
      <vt:lpstr>Gill Sans MT</vt:lpstr>
      <vt:lpstr>Times New Roman</vt:lpstr>
      <vt:lpstr>Wingdings 2</vt:lpstr>
      <vt:lpstr>Dividend</vt:lpstr>
      <vt:lpstr>Retrospect</vt:lpstr>
      <vt:lpstr>Welcome----http://www.cbsd.org/formative </vt:lpstr>
      <vt:lpstr>Formative Assessment Using Technology</vt:lpstr>
      <vt:lpstr>The formative assessment toolkit</vt:lpstr>
      <vt:lpstr>Formative Assessment Using Technology</vt:lpstr>
      <vt:lpstr>Formative Assessment Using Technology</vt:lpstr>
      <vt:lpstr>Formative Assessment Using Technology</vt:lpstr>
      <vt:lpstr>PollEverywhere.com</vt:lpstr>
      <vt:lpstr>PollEverywhere.com</vt:lpstr>
      <vt:lpstr>Activity 1     </vt:lpstr>
      <vt:lpstr>What did you highlight?</vt:lpstr>
      <vt:lpstr>What did you email?</vt:lpstr>
      <vt:lpstr>The formative assessment toolkit</vt:lpstr>
      <vt:lpstr>ZipGrade--https://www.zipgrade.com/</vt:lpstr>
      <vt:lpstr>ZipGrade--https://www.zipgrade.com/</vt:lpstr>
      <vt:lpstr>BREAK</vt:lpstr>
      <vt:lpstr>The formative assessment toolkit</vt:lpstr>
      <vt:lpstr>Kahoot about article</vt:lpstr>
      <vt:lpstr>Email Me---Quick Check in</vt:lpstr>
      <vt:lpstr>The formative assessment toolkit</vt:lpstr>
      <vt:lpstr>The formative assessment toolkit</vt:lpstr>
      <vt:lpstr>www.plickers.com/    (works best in Firefox)</vt:lpstr>
      <vt:lpstr>www.plickers.com/    (works best in Firefox)</vt:lpstr>
      <vt:lpstr>Plickers</vt:lpstr>
      <vt:lpstr>www.plickers.com (Use Firefox)</vt:lpstr>
      <vt:lpstr>The formative assessment toolkit</vt:lpstr>
      <vt:lpstr>Student Email</vt:lpstr>
      <vt:lpstr>Student Email</vt:lpstr>
      <vt:lpstr>Student Email</vt:lpstr>
      <vt:lpstr>Student Email</vt:lpstr>
      <vt:lpstr>Activity 2     </vt:lpstr>
      <vt:lpstr>Closing Tweet</vt:lpstr>
    </vt:vector>
  </TitlesOfParts>
  <Company>Central Bucks School District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Formative Assessment Using Technology</dc:title>
  <dc:creator>JAFFE, JASON</dc:creator>
  <cp:lastModifiedBy>JAFFE, JASON</cp:lastModifiedBy>
  <cp:revision>51</cp:revision>
  <dcterms:created xsi:type="dcterms:W3CDTF">2015-02-23T02:48:46Z</dcterms:created>
  <dcterms:modified xsi:type="dcterms:W3CDTF">2015-08-02T01:03:42Z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0x0101009B2C4990334872459569D999A0B6D615</vt:lpwstr>
  </property>
</Properties>
</file>